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3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4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4"/>
    <p:sldMasterId id="2147483674" r:id="rId5"/>
    <p:sldMasterId id="2147483679" r:id="rId6"/>
    <p:sldMasterId id="2147483684" r:id="rId7"/>
    <p:sldMasterId id="2147483710" r:id="rId8"/>
  </p:sldMasterIdLst>
  <p:notesMasterIdLst>
    <p:notesMasterId r:id="rId28"/>
  </p:notesMasterIdLst>
  <p:sldIdLst>
    <p:sldId id="256" r:id="rId9"/>
    <p:sldId id="257" r:id="rId10"/>
    <p:sldId id="258" r:id="rId11"/>
    <p:sldId id="261" r:id="rId12"/>
    <p:sldId id="260" r:id="rId13"/>
    <p:sldId id="273" r:id="rId14"/>
    <p:sldId id="268" r:id="rId15"/>
    <p:sldId id="262" r:id="rId16"/>
    <p:sldId id="267" r:id="rId17"/>
    <p:sldId id="259" r:id="rId18"/>
    <p:sldId id="263" r:id="rId19"/>
    <p:sldId id="265" r:id="rId20"/>
    <p:sldId id="264" r:id="rId21"/>
    <p:sldId id="266" r:id="rId22"/>
    <p:sldId id="272" r:id="rId23"/>
    <p:sldId id="271" r:id="rId24"/>
    <p:sldId id="274" r:id="rId25"/>
    <p:sldId id="276" r:id="rId26"/>
    <p:sldId id="275" r:id="rId27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A96"/>
    <a:srgbClr val="009866"/>
    <a:srgbClr val="94A3C0"/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1D28026-67B5-4289-B155-2619012F026D}" v="2105" dt="2024-06-05T08:28:56.41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82456" autoAdjust="0"/>
  </p:normalViewPr>
  <p:slideViewPr>
    <p:cSldViewPr snapToGrid="0">
      <p:cViewPr varScale="1">
        <p:scale>
          <a:sx n="111" d="100"/>
          <a:sy n="111" d="100"/>
        </p:scale>
        <p:origin x="77" y="307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slide" Target="slides/slide18.xml"/><Relationship Id="rId3" Type="http://schemas.openxmlformats.org/officeDocument/2006/relationships/customXml" Target="../customXml/item3.xml"/><Relationship Id="rId21" Type="http://schemas.openxmlformats.org/officeDocument/2006/relationships/slide" Target="slides/slide13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8.xml"/><Relationship Id="rId20" Type="http://schemas.openxmlformats.org/officeDocument/2006/relationships/slide" Target="slides/slide12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viewProps" Target="viewProps.xml"/><Relationship Id="rId8" Type="http://schemas.openxmlformats.org/officeDocument/2006/relationships/slideMaster" Target="slideMasters/slideMaster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1C5CDB-4DD3-4616-A2B1-CADC4CFE2E43}" type="datetimeFigureOut">
              <a:rPr lang="de-DE" smtClean="0"/>
              <a:t>05.06.2024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BB78E7-9FC0-46C6-A5A3-AA04B3BC5A4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109019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BB78E7-9FC0-46C6-A5A3-AA04B3BC5A47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329848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>
            <a:extLst>
              <a:ext uri="{FF2B5EF4-FFF2-40B4-BE49-F238E27FC236}">
                <a16:creationId xmlns:a16="http://schemas.microsoft.com/office/drawing/2014/main" id="{955220B0-981B-4B91-8046-7C7E0856ABD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89000" y="3582391"/>
            <a:ext cx="6134100" cy="1654772"/>
          </a:xfrm>
          <a:prstGeom prst="rect">
            <a:avLst/>
          </a:prstGeom>
        </p:spPr>
        <p:txBody>
          <a:bodyPr lIns="0" tIns="0" rIns="0">
            <a:normAutofit/>
          </a:bodyPr>
          <a:lstStyle>
            <a:lvl1pPr marL="0" indent="0" algn="l">
              <a:lnSpc>
                <a:spcPct val="80000"/>
              </a:lnSpc>
              <a:buNone/>
              <a:defRPr sz="3800" b="1" i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sz="3800" b="1">
                <a:solidFill>
                  <a:schemeClr val="bg1"/>
                </a:solidFill>
                <a:latin typeface="+mj-lt"/>
              </a:rPr>
              <a:t>Willkommen an der</a:t>
            </a:r>
          </a:p>
          <a:p>
            <a:r>
              <a:rPr lang="de-DE" sz="3800" b="1">
                <a:solidFill>
                  <a:schemeClr val="bg1"/>
                </a:solidFill>
                <a:latin typeface="+mj-lt"/>
              </a:rPr>
              <a:t>Technischen Hochschule Ingolstadt</a:t>
            </a:r>
          </a:p>
        </p:txBody>
      </p:sp>
      <p:sp>
        <p:nvSpPr>
          <p:cNvPr id="10" name="Datumsplatzhalter 9">
            <a:extLst>
              <a:ext uri="{FF2B5EF4-FFF2-40B4-BE49-F238E27FC236}">
                <a16:creationId xmlns:a16="http://schemas.microsoft.com/office/drawing/2014/main" id="{DFEA872E-0143-412F-8A3E-399C96D85CA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721725" y="6231025"/>
            <a:ext cx="2743200" cy="365125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1600" b="1">
                <a:solidFill>
                  <a:srgbClr val="00599C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600" b="1" i="0" u="none" strike="noStrike" kern="1200" cap="none" spc="0" normalizeH="0" baseline="0" noProof="0">
              <a:ln>
                <a:noFill/>
              </a:ln>
              <a:solidFill>
                <a:srgbClr val="00599C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7" name="Textplatzhalter 16">
            <a:extLst>
              <a:ext uri="{FF2B5EF4-FFF2-40B4-BE49-F238E27FC236}">
                <a16:creationId xmlns:a16="http://schemas.microsoft.com/office/drawing/2014/main" id="{99ABBF9E-483A-49E3-B63F-F34D49842CF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89001" y="5440363"/>
            <a:ext cx="6311900" cy="55245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FontTx/>
              <a:buNone/>
              <a:defRPr sz="2800" b="0" i="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FontTx/>
              <a:buNone/>
              <a:defRPr sz="1600" b="1" i="0" baseline="0">
                <a:solidFill>
                  <a:srgbClr val="575756"/>
                </a:solidFill>
                <a:latin typeface="Arial" panose="020B0604020202020204" pitchFamily="34" charset="0"/>
              </a:defRPr>
            </a:lvl2pPr>
            <a:lvl3pPr marL="914400" indent="0">
              <a:buFontTx/>
              <a:buNone/>
              <a:defRPr sz="1600" b="1" i="0" baseline="0">
                <a:solidFill>
                  <a:srgbClr val="575756"/>
                </a:solidFill>
                <a:latin typeface="Arial" panose="020B0604020202020204" pitchFamily="34" charset="0"/>
              </a:defRPr>
            </a:lvl3pPr>
            <a:lvl4pPr marL="1371600" indent="0">
              <a:buFontTx/>
              <a:buNone/>
              <a:defRPr sz="1600" b="1" i="0" baseline="0">
                <a:solidFill>
                  <a:srgbClr val="575756"/>
                </a:solidFill>
                <a:latin typeface="Arial" panose="020B0604020202020204" pitchFamily="34" charset="0"/>
              </a:defRPr>
            </a:lvl4pPr>
            <a:lvl5pPr marL="1828800" indent="0">
              <a:buFontTx/>
              <a:buNone/>
              <a:defRPr sz="1600" b="1" i="0" baseline="0">
                <a:solidFill>
                  <a:srgbClr val="575756"/>
                </a:solidFill>
                <a:latin typeface="Arial" panose="020B0604020202020204" pitchFamily="34" charset="0"/>
              </a:defRPr>
            </a:lvl5pPr>
          </a:lstStyle>
          <a:p>
            <a:pPr lvl="0"/>
            <a:r>
              <a:rPr lang="de-DE"/>
              <a:t>Untertitel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333369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extLst>
    <p:ext uri="{DCECCB84-F9BA-43D5-87BE-67443E8EF086}">
      <p15:sldGuideLst xmlns:p15="http://schemas.microsoft.com/office/powerpoint/2012/main">
        <p15:guide id="1" orient="horz" pos="2092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231">
          <p15:clr>
            <a:srgbClr val="FBAE40"/>
          </p15:clr>
        </p15:guide>
        <p15:guide id="4" orient="horz" pos="4085">
          <p15:clr>
            <a:srgbClr val="FBAE40"/>
          </p15:clr>
        </p15:guide>
        <p15:guide id="5" pos="234">
          <p15:clr>
            <a:srgbClr val="FBAE40"/>
          </p15:clr>
        </p15:guide>
        <p15:guide id="6" pos="7222">
          <p15:clr>
            <a:srgbClr val="FBAE40"/>
          </p15:clr>
        </p15:guide>
        <p15:guide id="7" orient="horz" pos="325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E2D6EFB-4C49-570C-61D9-7E44A040D2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srgbClr val="00599C"/>
              </a:solidFill>
              <a:effectLst/>
              <a:uLnTx/>
              <a:uFillTx/>
              <a:latin typeface="TSTAR" panose="020B0604020202020204" charset="0"/>
              <a:ea typeface="+mn-ea"/>
              <a:cs typeface="+mn-cs"/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9FEC2A8-9949-D70D-F0E8-34F91D6DF81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9E9FB2-15AD-4BAD-B5DA-63EA35E480F0}" type="slidenum">
              <a:rPr kumimoji="0" lang="de-DE" sz="1200" b="1" i="0" u="none" strike="noStrike" kern="1200" cap="none" spc="0" normalizeH="0" baseline="0" noProof="0" smtClean="0">
                <a:ln>
                  <a:noFill/>
                </a:ln>
                <a:solidFill>
                  <a:srgbClr val="00599C"/>
                </a:solidFill>
                <a:effectLst/>
                <a:uLnTx/>
                <a:uFillTx/>
                <a:latin typeface="TSTAR" panose="020B0604020202020204" charset="0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de-DE" sz="1200" b="1" i="0" u="none" strike="noStrike" kern="1200" cap="none" spc="0" normalizeH="0" baseline="0" noProof="0">
              <a:ln>
                <a:noFill/>
              </a:ln>
              <a:solidFill>
                <a:srgbClr val="00599C"/>
              </a:solidFill>
              <a:effectLst/>
              <a:uLnTx/>
              <a:uFillTx/>
              <a:latin typeface="TSTAR" panose="020B0604020202020204" charset="0"/>
              <a:ea typeface="+mn-ea"/>
              <a:cs typeface="+mn-cs"/>
            </a:endParaRPr>
          </a:p>
        </p:txBody>
      </p:sp>
      <p:sp>
        <p:nvSpPr>
          <p:cNvPr id="5" name="Titelplatzhalter 1">
            <a:extLst>
              <a:ext uri="{FF2B5EF4-FFF2-40B4-BE49-F238E27FC236}">
                <a16:creationId xmlns:a16="http://schemas.microsoft.com/office/drawing/2014/main" id="{28A6E2C8-0724-8FBD-37E0-84AD813C23C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0460" y="664647"/>
            <a:ext cx="10132340" cy="7093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000" b="1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/>
              <a:t>Überschrift 2</a:t>
            </a:r>
          </a:p>
        </p:txBody>
      </p:sp>
      <p:sp>
        <p:nvSpPr>
          <p:cNvPr id="7" name="Inhaltsplatzhalter 8">
            <a:extLst>
              <a:ext uri="{FF2B5EF4-FFF2-40B4-BE49-F238E27FC236}">
                <a16:creationId xmlns:a16="http://schemas.microsoft.com/office/drawing/2014/main" id="{755DAC17-192C-C2BB-264C-B8C5B802E13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200" y="472167"/>
            <a:ext cx="10134600" cy="504825"/>
          </a:xfrm>
        </p:spPr>
        <p:txBody>
          <a:bodyPr/>
          <a:lstStyle>
            <a:lvl1pPr marL="0" indent="0">
              <a:buNone/>
              <a:defRPr sz="2000">
                <a:solidFill>
                  <a:srgbClr val="005A96"/>
                </a:solidFill>
              </a:defRPr>
            </a:lvl1pPr>
          </a:lstStyle>
          <a:p>
            <a:pPr lvl="0"/>
            <a:r>
              <a:rPr lang="de-DE"/>
              <a:t>Überschrift 1</a:t>
            </a:r>
          </a:p>
        </p:txBody>
      </p:sp>
    </p:spTree>
    <p:extLst>
      <p:ext uri="{BB962C8B-B14F-4D97-AF65-F5344CB8AC3E}">
        <p14:creationId xmlns:p14="http://schemas.microsoft.com/office/powerpoint/2010/main" val="42749664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ufz.+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Bildplatzhalter 13"/>
          <p:cNvSpPr>
            <a:spLocks noGrp="1"/>
          </p:cNvSpPr>
          <p:nvPr>
            <p:ph type="pic" sz="quarter" idx="16"/>
          </p:nvPr>
        </p:nvSpPr>
        <p:spPr>
          <a:xfrm>
            <a:off x="6308421" y="1771651"/>
            <a:ext cx="5380801" cy="4468502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FontTx/>
              <a:buNone/>
              <a:defRPr/>
            </a:lvl1pPr>
          </a:lstStyle>
          <a:p>
            <a:pPr lvl="0"/>
            <a:endParaRPr lang="de-DE" noProof="0"/>
          </a:p>
        </p:txBody>
      </p:sp>
      <p:sp>
        <p:nvSpPr>
          <p:cNvPr id="18" name="Textplatzhalter 15"/>
          <p:cNvSpPr>
            <a:spLocks noGrp="1"/>
          </p:cNvSpPr>
          <p:nvPr>
            <p:ph type="body" sz="quarter" idx="20"/>
          </p:nvPr>
        </p:nvSpPr>
        <p:spPr>
          <a:xfrm>
            <a:off x="632884" y="1771655"/>
            <a:ext cx="5401253" cy="4739759"/>
          </a:xfrm>
          <a:prstGeom prst="rect">
            <a:avLst/>
          </a:prstGeom>
        </p:spPr>
        <p:txBody>
          <a:bodyPr/>
          <a:lstStyle>
            <a:lvl1pPr marL="0" indent="360000">
              <a:lnSpc>
                <a:spcPct val="150000"/>
              </a:lnSpc>
              <a:spcBef>
                <a:spcPts val="0"/>
              </a:spcBef>
              <a:defRPr sz="1600" b="1" kern="0"/>
            </a:lvl1pPr>
            <a:lvl2pPr marL="360000" indent="360000">
              <a:lnSpc>
                <a:spcPct val="150000"/>
              </a:lnSpc>
              <a:spcBef>
                <a:spcPts val="0"/>
              </a:spcBef>
              <a:defRPr sz="1600" kern="0"/>
            </a:lvl2pPr>
            <a:lvl3pPr marL="720000" indent="360000">
              <a:lnSpc>
                <a:spcPct val="150000"/>
              </a:lnSpc>
              <a:spcBef>
                <a:spcPts val="0"/>
              </a:spcBef>
              <a:defRPr sz="1600" kern="0"/>
            </a:lvl3pPr>
            <a:lvl4pPr marL="1080000" indent="360000">
              <a:lnSpc>
                <a:spcPct val="150000"/>
              </a:lnSpc>
              <a:spcBef>
                <a:spcPts val="0"/>
              </a:spcBef>
              <a:defRPr sz="1600" kern="0"/>
            </a:lvl4pPr>
            <a:lvl5pPr marL="1440000" indent="360000">
              <a:lnSpc>
                <a:spcPct val="150000"/>
              </a:lnSpc>
              <a:spcBef>
                <a:spcPts val="0"/>
              </a:spcBef>
              <a:defRPr sz="1600" kern="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9" name="Titelplatzhalter 16"/>
          <p:cNvSpPr>
            <a:spLocks noGrp="1"/>
          </p:cNvSpPr>
          <p:nvPr>
            <p:ph type="title"/>
          </p:nvPr>
        </p:nvSpPr>
        <p:spPr>
          <a:xfrm>
            <a:off x="393600" y="406800"/>
            <a:ext cx="9753600" cy="327600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11" name="Subtitle 2"/>
          <p:cNvSpPr>
            <a:spLocks noGrp="1"/>
          </p:cNvSpPr>
          <p:nvPr>
            <p:ph type="subTitle" idx="1"/>
          </p:nvPr>
        </p:nvSpPr>
        <p:spPr>
          <a:xfrm>
            <a:off x="393600" y="745067"/>
            <a:ext cx="9753600" cy="342054"/>
          </a:xfrm>
        </p:spPr>
        <p:txBody>
          <a:bodyPr>
            <a:normAutofit/>
          </a:bodyPr>
          <a:lstStyle>
            <a:lvl1pPr marL="0" indent="0" algn="l">
              <a:buNone/>
              <a:defRPr sz="1600" b="0" i="1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en-US"/>
          </a:p>
        </p:txBody>
      </p:sp>
      <p:sp>
        <p:nvSpPr>
          <p:cNvPr id="12" name="Textplatzhalter 16"/>
          <p:cNvSpPr>
            <a:spLocks noGrp="1"/>
          </p:cNvSpPr>
          <p:nvPr>
            <p:ph type="body" sz="quarter" idx="17"/>
          </p:nvPr>
        </p:nvSpPr>
        <p:spPr>
          <a:xfrm>
            <a:off x="6308422" y="6398644"/>
            <a:ext cx="5380801" cy="11276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1" baseline="0">
                <a:solidFill>
                  <a:schemeClr val="tx1"/>
                </a:solidFill>
                <a:latin typeface="Arial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7" name="Foliennummernplatzhalter 10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5DF636-10E3-C843-BAEB-4F17E52BCE01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207937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3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51051" y="426565"/>
            <a:ext cx="9401175" cy="644525"/>
          </a:xfrm>
          <a:prstGeom prst="rect">
            <a:avLst/>
          </a:prstGeom>
        </p:spPr>
        <p:txBody>
          <a:bodyPr/>
          <a:lstStyle>
            <a:lvl1pPr>
              <a:defRPr sz="32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1052" y="1652705"/>
            <a:ext cx="11496675" cy="394681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39240765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7AD6A65-D5C1-62AA-1185-F250E93E11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9100B22-DF33-65BB-0007-83E0004942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4CF9979-3C66-1549-190E-5E0F6FBD1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E9FB2-15AD-4BAD-B5DA-63EA35E480F0}" type="slidenum">
              <a:rPr lang="de-DE" smtClean="0"/>
              <a:t>‹#›</a:t>
            </a:fld>
            <a:endParaRPr lang="de-DE"/>
          </a:p>
        </p:txBody>
      </p:sp>
      <p:sp>
        <p:nvSpPr>
          <p:cNvPr id="7" name="Titelplatzhalter 1">
            <a:extLst>
              <a:ext uri="{FF2B5EF4-FFF2-40B4-BE49-F238E27FC236}">
                <a16:creationId xmlns:a16="http://schemas.microsoft.com/office/drawing/2014/main" id="{17CD2510-B24F-E08D-439F-08B03EA5DB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6362" y="520624"/>
            <a:ext cx="10515600" cy="10203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>
                <a:ln>
                  <a:noFill/>
                </a:ln>
                <a:solidFill>
                  <a:srgbClr val="00599C"/>
                </a:solidFill>
                <a:effectLst/>
                <a:uLnTx/>
                <a:uFillTx/>
                <a:latin typeface="TSTAR" panose="020B0604020202020204" charset="0"/>
                <a:ea typeface="+mj-ea"/>
                <a:cs typeface="+mj-cs"/>
              </a:rPr>
              <a:t>Mastertitelformat bearbeiten</a:t>
            </a:r>
            <a:br>
              <a:rPr lang="de-DE"/>
            </a:br>
            <a:r>
              <a:rPr lang="de-DE"/>
              <a:t>Mastertitelformat bearbeiten</a:t>
            </a:r>
          </a:p>
        </p:txBody>
      </p:sp>
      <p:sp>
        <p:nvSpPr>
          <p:cNvPr id="8" name="Rechteck 2">
            <a:extLst>
              <a:ext uri="{FF2B5EF4-FFF2-40B4-BE49-F238E27FC236}">
                <a16:creationId xmlns:a16="http://schemas.microsoft.com/office/drawing/2014/main" id="{7797BBE1-954D-E4C1-E1DC-637E28421130}"/>
              </a:ext>
            </a:extLst>
          </p:cNvPr>
          <p:cNvSpPr/>
          <p:nvPr userDrawn="1"/>
        </p:nvSpPr>
        <p:spPr>
          <a:xfrm rot="900000">
            <a:off x="7915061" y="2023018"/>
            <a:ext cx="4743438" cy="5570800"/>
          </a:xfrm>
          <a:custGeom>
            <a:avLst/>
            <a:gdLst>
              <a:gd name="connsiteX0" fmla="*/ 0 w 4937060"/>
              <a:gd name="connsiteY0" fmla="*/ 0 h 5843634"/>
              <a:gd name="connsiteX1" fmla="*/ 4937060 w 4937060"/>
              <a:gd name="connsiteY1" fmla="*/ 0 h 5843634"/>
              <a:gd name="connsiteX2" fmla="*/ 4937060 w 4937060"/>
              <a:gd name="connsiteY2" fmla="*/ 5843634 h 5843634"/>
              <a:gd name="connsiteX3" fmla="*/ 0 w 4937060"/>
              <a:gd name="connsiteY3" fmla="*/ 5843634 h 5843634"/>
              <a:gd name="connsiteX4" fmla="*/ 0 w 4937060"/>
              <a:gd name="connsiteY4" fmla="*/ 0 h 5843634"/>
              <a:gd name="connsiteX0" fmla="*/ 0 w 4937060"/>
              <a:gd name="connsiteY0" fmla="*/ 3186 h 5846820"/>
              <a:gd name="connsiteX1" fmla="*/ 3593274 w 4937060"/>
              <a:gd name="connsiteY1" fmla="*/ 0 h 5846820"/>
              <a:gd name="connsiteX2" fmla="*/ 4937060 w 4937060"/>
              <a:gd name="connsiteY2" fmla="*/ 5846820 h 5846820"/>
              <a:gd name="connsiteX3" fmla="*/ 0 w 4937060"/>
              <a:gd name="connsiteY3" fmla="*/ 5846820 h 5846820"/>
              <a:gd name="connsiteX4" fmla="*/ 0 w 4937060"/>
              <a:gd name="connsiteY4" fmla="*/ 3186 h 5846820"/>
              <a:gd name="connsiteX0" fmla="*/ 0 w 4743438"/>
              <a:gd name="connsiteY0" fmla="*/ 3186 h 5846820"/>
              <a:gd name="connsiteX1" fmla="*/ 3593274 w 4743438"/>
              <a:gd name="connsiteY1" fmla="*/ 0 h 5846820"/>
              <a:gd name="connsiteX2" fmla="*/ 4743438 w 4743438"/>
              <a:gd name="connsiteY2" fmla="*/ 4302594 h 5846820"/>
              <a:gd name="connsiteX3" fmla="*/ 0 w 4743438"/>
              <a:gd name="connsiteY3" fmla="*/ 5846820 h 5846820"/>
              <a:gd name="connsiteX4" fmla="*/ 0 w 4743438"/>
              <a:gd name="connsiteY4" fmla="*/ 3186 h 5846820"/>
              <a:gd name="connsiteX0" fmla="*/ 0 w 4743438"/>
              <a:gd name="connsiteY0" fmla="*/ 3186 h 5570800"/>
              <a:gd name="connsiteX1" fmla="*/ 3593274 w 4743438"/>
              <a:gd name="connsiteY1" fmla="*/ 0 h 5570800"/>
              <a:gd name="connsiteX2" fmla="*/ 4743438 w 4743438"/>
              <a:gd name="connsiteY2" fmla="*/ 4302594 h 5570800"/>
              <a:gd name="connsiteX3" fmla="*/ 3093 w 4743438"/>
              <a:gd name="connsiteY3" fmla="*/ 5570800 h 5570800"/>
              <a:gd name="connsiteX4" fmla="*/ 0 w 4743438"/>
              <a:gd name="connsiteY4" fmla="*/ 3186 h 557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3438" h="5570800">
                <a:moveTo>
                  <a:pt x="0" y="3186"/>
                </a:moveTo>
                <a:lnTo>
                  <a:pt x="3593274" y="0"/>
                </a:lnTo>
                <a:lnTo>
                  <a:pt x="4743438" y="4302594"/>
                </a:lnTo>
                <a:lnTo>
                  <a:pt x="3093" y="5570800"/>
                </a:lnTo>
                <a:lnTo>
                  <a:pt x="0" y="3186"/>
                </a:lnTo>
                <a:close/>
              </a:path>
            </a:pathLst>
          </a:custGeom>
          <a:solidFill>
            <a:srgbClr val="005A9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kzidenz-Grotesk Next Regular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563083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51051" y="426565"/>
            <a:ext cx="9401175" cy="644525"/>
          </a:xfrm>
          <a:prstGeom prst="rect">
            <a:avLst/>
          </a:prstGeom>
        </p:spPr>
        <p:txBody>
          <a:bodyPr/>
          <a:lstStyle>
            <a:lvl1pPr>
              <a:defRPr sz="32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0"/>
          </p:nvPr>
        </p:nvSpPr>
        <p:spPr>
          <a:xfrm>
            <a:off x="350838" y="1658364"/>
            <a:ext cx="11507787" cy="394115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21982192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51051" y="426565"/>
            <a:ext cx="9401175" cy="644525"/>
          </a:xfrm>
          <a:prstGeom prst="rect">
            <a:avLst/>
          </a:prstGeom>
        </p:spPr>
        <p:txBody>
          <a:bodyPr/>
          <a:lstStyle>
            <a:lvl1pPr>
              <a:defRPr sz="32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1052" y="1652705"/>
            <a:ext cx="11496675" cy="394681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411159101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348006" y="1639492"/>
            <a:ext cx="5487185" cy="39411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381946" y="1620640"/>
            <a:ext cx="5480905" cy="396002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9" name="Titel 1"/>
          <p:cNvSpPr>
            <a:spLocks noGrp="1"/>
          </p:cNvSpPr>
          <p:nvPr>
            <p:ph type="title"/>
          </p:nvPr>
        </p:nvSpPr>
        <p:spPr>
          <a:xfrm>
            <a:off x="351051" y="426565"/>
            <a:ext cx="9401175" cy="644525"/>
          </a:xfrm>
          <a:prstGeom prst="rect">
            <a:avLst/>
          </a:prstGeom>
        </p:spPr>
        <p:txBody>
          <a:bodyPr/>
          <a:lstStyle>
            <a:lvl1pPr>
              <a:defRPr sz="3200" b="1"/>
            </a:lvl1pPr>
          </a:lstStyle>
          <a:p>
            <a:r>
              <a:rPr lang="de-DE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06387049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8561151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Zwischentitel / Kapitel / neuer Abschnit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44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37510363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platzhalter 16"/>
          <p:cNvSpPr>
            <a:spLocks noGrp="1"/>
          </p:cNvSpPr>
          <p:nvPr>
            <p:ph type="title"/>
          </p:nvPr>
        </p:nvSpPr>
        <p:spPr>
          <a:xfrm>
            <a:off x="393600" y="406800"/>
            <a:ext cx="9753600" cy="327600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17" name="Subtitle 2"/>
          <p:cNvSpPr>
            <a:spLocks noGrp="1"/>
          </p:cNvSpPr>
          <p:nvPr>
            <p:ph type="subTitle" idx="1"/>
          </p:nvPr>
        </p:nvSpPr>
        <p:spPr>
          <a:xfrm>
            <a:off x="393600" y="745067"/>
            <a:ext cx="9753600" cy="342054"/>
          </a:xfrm>
        </p:spPr>
        <p:txBody>
          <a:bodyPr>
            <a:normAutofit/>
          </a:bodyPr>
          <a:lstStyle>
            <a:lvl1pPr marL="0" indent="0" algn="l">
              <a:buNone/>
              <a:defRPr sz="1600" b="0" i="1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en-US"/>
          </a:p>
        </p:txBody>
      </p:sp>
      <p:sp>
        <p:nvSpPr>
          <p:cNvPr id="4" name="Foliennummernplatzhalt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4D8FB2E-9454-CC40-B155-B924620EFC86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63864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D67520-7C8F-7613-5DF1-EFDF91368F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1122363"/>
            <a:ext cx="744855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E8A0071-FB47-AC68-D7DB-3B7970DE04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3602038"/>
            <a:ext cx="744855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42ADB0B-7CAA-17E0-560E-EDE236D7D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srgbClr val="00599C"/>
              </a:solidFill>
              <a:effectLst/>
              <a:uLnTx/>
              <a:uFillTx/>
              <a:latin typeface="TSTAR" panose="020B0604020202020204" charset="0"/>
              <a:ea typeface="+mn-ea"/>
              <a:cs typeface="+mn-cs"/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3779BA7-0B48-B00D-6BAF-B396D1180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9E9FB2-15AD-4BAD-B5DA-63EA35E480F0}" type="slidenum">
              <a:rPr kumimoji="0" lang="de-DE" sz="1200" b="1" i="0" u="none" strike="noStrike" kern="1200" cap="none" spc="0" normalizeH="0" baseline="0" noProof="0" smtClean="0">
                <a:ln>
                  <a:noFill/>
                </a:ln>
                <a:solidFill>
                  <a:srgbClr val="00599C"/>
                </a:solidFill>
                <a:effectLst/>
                <a:uLnTx/>
                <a:uFillTx/>
                <a:latin typeface="TSTAR" panose="020B0604020202020204" charset="0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de-DE" sz="1200" b="1" i="0" u="none" strike="noStrike" kern="1200" cap="none" spc="0" normalizeH="0" baseline="0" noProof="0">
              <a:ln>
                <a:noFill/>
              </a:ln>
              <a:solidFill>
                <a:srgbClr val="00599C"/>
              </a:solidFill>
              <a:effectLst/>
              <a:uLnTx/>
              <a:uFillTx/>
              <a:latin typeface="TSTAR" panose="020B0604020202020204" charset="0"/>
              <a:ea typeface="+mn-ea"/>
              <a:cs typeface="+mn-cs"/>
            </a:endParaRPr>
          </a:p>
        </p:txBody>
      </p:sp>
      <p:sp>
        <p:nvSpPr>
          <p:cNvPr id="8" name="Rechteck 2">
            <a:extLst>
              <a:ext uri="{FF2B5EF4-FFF2-40B4-BE49-F238E27FC236}">
                <a16:creationId xmlns:a16="http://schemas.microsoft.com/office/drawing/2014/main" id="{18D1FF35-9BF2-B781-1F61-D38E0058699D}"/>
              </a:ext>
            </a:extLst>
          </p:cNvPr>
          <p:cNvSpPr/>
          <p:nvPr userDrawn="1"/>
        </p:nvSpPr>
        <p:spPr>
          <a:xfrm rot="900000">
            <a:off x="7915061" y="2023018"/>
            <a:ext cx="4743438" cy="5570800"/>
          </a:xfrm>
          <a:custGeom>
            <a:avLst/>
            <a:gdLst>
              <a:gd name="connsiteX0" fmla="*/ 0 w 4937060"/>
              <a:gd name="connsiteY0" fmla="*/ 0 h 5843634"/>
              <a:gd name="connsiteX1" fmla="*/ 4937060 w 4937060"/>
              <a:gd name="connsiteY1" fmla="*/ 0 h 5843634"/>
              <a:gd name="connsiteX2" fmla="*/ 4937060 w 4937060"/>
              <a:gd name="connsiteY2" fmla="*/ 5843634 h 5843634"/>
              <a:gd name="connsiteX3" fmla="*/ 0 w 4937060"/>
              <a:gd name="connsiteY3" fmla="*/ 5843634 h 5843634"/>
              <a:gd name="connsiteX4" fmla="*/ 0 w 4937060"/>
              <a:gd name="connsiteY4" fmla="*/ 0 h 5843634"/>
              <a:gd name="connsiteX0" fmla="*/ 0 w 4937060"/>
              <a:gd name="connsiteY0" fmla="*/ 3186 h 5846820"/>
              <a:gd name="connsiteX1" fmla="*/ 3593274 w 4937060"/>
              <a:gd name="connsiteY1" fmla="*/ 0 h 5846820"/>
              <a:gd name="connsiteX2" fmla="*/ 4937060 w 4937060"/>
              <a:gd name="connsiteY2" fmla="*/ 5846820 h 5846820"/>
              <a:gd name="connsiteX3" fmla="*/ 0 w 4937060"/>
              <a:gd name="connsiteY3" fmla="*/ 5846820 h 5846820"/>
              <a:gd name="connsiteX4" fmla="*/ 0 w 4937060"/>
              <a:gd name="connsiteY4" fmla="*/ 3186 h 5846820"/>
              <a:gd name="connsiteX0" fmla="*/ 0 w 4743438"/>
              <a:gd name="connsiteY0" fmla="*/ 3186 h 5846820"/>
              <a:gd name="connsiteX1" fmla="*/ 3593274 w 4743438"/>
              <a:gd name="connsiteY1" fmla="*/ 0 h 5846820"/>
              <a:gd name="connsiteX2" fmla="*/ 4743438 w 4743438"/>
              <a:gd name="connsiteY2" fmla="*/ 4302594 h 5846820"/>
              <a:gd name="connsiteX3" fmla="*/ 0 w 4743438"/>
              <a:gd name="connsiteY3" fmla="*/ 5846820 h 5846820"/>
              <a:gd name="connsiteX4" fmla="*/ 0 w 4743438"/>
              <a:gd name="connsiteY4" fmla="*/ 3186 h 5846820"/>
              <a:gd name="connsiteX0" fmla="*/ 0 w 4743438"/>
              <a:gd name="connsiteY0" fmla="*/ 3186 h 5570800"/>
              <a:gd name="connsiteX1" fmla="*/ 3593274 w 4743438"/>
              <a:gd name="connsiteY1" fmla="*/ 0 h 5570800"/>
              <a:gd name="connsiteX2" fmla="*/ 4743438 w 4743438"/>
              <a:gd name="connsiteY2" fmla="*/ 4302594 h 5570800"/>
              <a:gd name="connsiteX3" fmla="*/ 3093 w 4743438"/>
              <a:gd name="connsiteY3" fmla="*/ 5570800 h 5570800"/>
              <a:gd name="connsiteX4" fmla="*/ 0 w 4743438"/>
              <a:gd name="connsiteY4" fmla="*/ 3186 h 557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3438" h="5570800">
                <a:moveTo>
                  <a:pt x="0" y="3186"/>
                </a:moveTo>
                <a:lnTo>
                  <a:pt x="3593274" y="0"/>
                </a:lnTo>
                <a:lnTo>
                  <a:pt x="4743438" y="4302594"/>
                </a:lnTo>
                <a:lnTo>
                  <a:pt x="3093" y="5570800"/>
                </a:lnTo>
                <a:lnTo>
                  <a:pt x="0" y="3186"/>
                </a:lnTo>
                <a:close/>
              </a:path>
            </a:pathLst>
          </a:custGeom>
          <a:solidFill>
            <a:srgbClr val="005A9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kzidenz-Grotesk Next Regular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0998565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platzhalter 22"/>
          <p:cNvSpPr>
            <a:spLocks noGrp="1"/>
          </p:cNvSpPr>
          <p:nvPr>
            <p:ph type="body" sz="quarter" idx="15"/>
          </p:nvPr>
        </p:nvSpPr>
        <p:spPr>
          <a:xfrm>
            <a:off x="632033" y="1770964"/>
            <a:ext cx="11064000" cy="47404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SzPct val="100000"/>
              <a:buFontTx/>
              <a:buNone/>
              <a:defRPr sz="1200" b="0" kern="0" baseline="0">
                <a:solidFill>
                  <a:schemeClr val="tx1"/>
                </a:solidFill>
                <a:latin typeface="Arial"/>
              </a:defRPr>
            </a:lvl1pPr>
            <a:lvl2pPr marL="742950" indent="-285750">
              <a:buSzPct val="100000"/>
              <a:buFontTx/>
              <a:buBlip>
                <a:blip r:embed="rId2"/>
              </a:buBlip>
              <a:defRPr sz="1400" baseline="0">
                <a:solidFill>
                  <a:schemeClr val="tx1"/>
                </a:solidFill>
                <a:latin typeface="Arial"/>
              </a:defRPr>
            </a:lvl2pPr>
            <a:lvl3pPr marL="1143000" indent="-228600">
              <a:buSzPct val="100000"/>
              <a:buFontTx/>
              <a:buBlip>
                <a:blip r:embed="rId2"/>
              </a:buBlip>
              <a:defRPr sz="1400" baseline="0">
                <a:solidFill>
                  <a:schemeClr val="tx1"/>
                </a:solidFill>
                <a:latin typeface="Arial"/>
              </a:defRPr>
            </a:lvl3pPr>
            <a:lvl4pPr marL="1600200" indent="-228600">
              <a:buSzPct val="100000"/>
              <a:buFontTx/>
              <a:buBlip>
                <a:blip r:embed="rId2"/>
              </a:buBlip>
              <a:defRPr sz="1400" baseline="0">
                <a:solidFill>
                  <a:schemeClr val="tx1"/>
                </a:solidFill>
                <a:latin typeface="Arial"/>
              </a:defRPr>
            </a:lvl4pPr>
            <a:lvl5pPr marL="2057400" indent="-228600">
              <a:buSzPct val="100000"/>
              <a:buFontTx/>
              <a:buBlip>
                <a:blip r:embed="rId2"/>
              </a:buBlip>
              <a:defRPr sz="1400" baseline="0">
                <a:solidFill>
                  <a:schemeClr val="tx1"/>
                </a:solidFill>
                <a:latin typeface="Arial"/>
              </a:defRPr>
            </a:lvl5pPr>
          </a:lstStyle>
          <a:p>
            <a:pPr lvl="0"/>
            <a:endParaRPr lang="ro-RO"/>
          </a:p>
        </p:txBody>
      </p:sp>
      <p:sp>
        <p:nvSpPr>
          <p:cNvPr id="15" name="Titelplatzhalter 16"/>
          <p:cNvSpPr>
            <a:spLocks noGrp="1"/>
          </p:cNvSpPr>
          <p:nvPr>
            <p:ph type="title"/>
          </p:nvPr>
        </p:nvSpPr>
        <p:spPr>
          <a:xfrm>
            <a:off x="393600" y="406800"/>
            <a:ext cx="9753600" cy="327600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393600" y="745067"/>
            <a:ext cx="9753600" cy="342054"/>
          </a:xfrm>
        </p:spPr>
        <p:txBody>
          <a:bodyPr>
            <a:normAutofit/>
          </a:bodyPr>
          <a:lstStyle>
            <a:lvl1pPr marL="0" indent="0" algn="l">
              <a:buNone/>
              <a:defRPr sz="1600" b="0" i="1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en-US"/>
          </a:p>
        </p:txBody>
      </p:sp>
      <p:sp>
        <p:nvSpPr>
          <p:cNvPr id="5" name="Foliennummernplatzhalter 10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A07125-F287-674A-B4D8-FED3251FDE20}" type="slidenum">
              <a:rPr lang="de-DE"/>
              <a:pPr>
                <a:defRPr/>
              </a:pPr>
              <a:t>‹#›</a:t>
            </a:fld>
            <a:endParaRPr lang="de-DE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401C0FF0-7DE2-2B0A-9495-E7604AF1568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1816" y="346585"/>
            <a:ext cx="755370" cy="613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51925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Aufzähl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platzhalter 22"/>
          <p:cNvSpPr>
            <a:spLocks noGrp="1"/>
          </p:cNvSpPr>
          <p:nvPr>
            <p:ph type="body" sz="quarter" idx="15"/>
          </p:nvPr>
        </p:nvSpPr>
        <p:spPr>
          <a:xfrm>
            <a:off x="632033" y="1770960"/>
            <a:ext cx="11064000" cy="106436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SzPct val="100000"/>
              <a:buFontTx/>
              <a:buNone/>
              <a:defRPr sz="1200" b="0" baseline="0">
                <a:solidFill>
                  <a:schemeClr val="tx1"/>
                </a:solidFill>
                <a:latin typeface="Arial"/>
              </a:defRPr>
            </a:lvl1pPr>
            <a:lvl2pPr marL="742950" indent="-285750">
              <a:buSzPct val="100000"/>
              <a:buFontTx/>
              <a:buBlip>
                <a:blip r:embed="rId2"/>
              </a:buBlip>
              <a:defRPr sz="1400" baseline="0">
                <a:solidFill>
                  <a:schemeClr val="tx1"/>
                </a:solidFill>
                <a:latin typeface="Arial"/>
              </a:defRPr>
            </a:lvl2pPr>
            <a:lvl3pPr marL="1143000" indent="-228600">
              <a:buSzPct val="100000"/>
              <a:buFontTx/>
              <a:buBlip>
                <a:blip r:embed="rId2"/>
              </a:buBlip>
              <a:defRPr sz="1400" baseline="0">
                <a:solidFill>
                  <a:schemeClr val="tx1"/>
                </a:solidFill>
                <a:latin typeface="Arial"/>
              </a:defRPr>
            </a:lvl3pPr>
            <a:lvl4pPr marL="1600200" indent="-228600">
              <a:buSzPct val="100000"/>
              <a:buFontTx/>
              <a:buBlip>
                <a:blip r:embed="rId2"/>
              </a:buBlip>
              <a:defRPr sz="1400" baseline="0">
                <a:solidFill>
                  <a:schemeClr val="tx1"/>
                </a:solidFill>
                <a:latin typeface="Arial"/>
              </a:defRPr>
            </a:lvl4pPr>
            <a:lvl5pPr marL="2057400" indent="-228600">
              <a:buSzPct val="100000"/>
              <a:buFontTx/>
              <a:buBlip>
                <a:blip r:embed="rId2"/>
              </a:buBlip>
              <a:defRPr sz="1400" baseline="0">
                <a:solidFill>
                  <a:schemeClr val="tx1"/>
                </a:solidFill>
                <a:latin typeface="Arial"/>
              </a:defRPr>
            </a:lvl5pPr>
          </a:lstStyle>
          <a:p>
            <a:pPr lvl="0"/>
            <a:endParaRPr lang="ro-RO"/>
          </a:p>
        </p:txBody>
      </p:sp>
      <p:sp>
        <p:nvSpPr>
          <p:cNvPr id="20" name="Textplatzhalter 15"/>
          <p:cNvSpPr>
            <a:spLocks noGrp="1"/>
          </p:cNvSpPr>
          <p:nvPr>
            <p:ph type="body" sz="quarter" idx="19"/>
          </p:nvPr>
        </p:nvSpPr>
        <p:spPr>
          <a:xfrm>
            <a:off x="632884" y="2978941"/>
            <a:ext cx="11063816" cy="3528000"/>
          </a:xfrm>
          <a:prstGeom prst="rect">
            <a:avLst/>
          </a:prstGeom>
        </p:spPr>
        <p:txBody>
          <a:bodyPr/>
          <a:lstStyle>
            <a:lvl1pPr marL="0" indent="360000">
              <a:lnSpc>
                <a:spcPct val="150000"/>
              </a:lnSpc>
              <a:spcBef>
                <a:spcPts val="0"/>
              </a:spcBef>
              <a:defRPr sz="1600" b="1" kern="0"/>
            </a:lvl1pPr>
            <a:lvl2pPr marL="360000" indent="360000">
              <a:lnSpc>
                <a:spcPct val="150000"/>
              </a:lnSpc>
              <a:spcBef>
                <a:spcPts val="0"/>
              </a:spcBef>
              <a:defRPr sz="1600" kern="0"/>
            </a:lvl2pPr>
            <a:lvl3pPr marL="720000" indent="360000">
              <a:lnSpc>
                <a:spcPct val="150000"/>
              </a:lnSpc>
              <a:spcBef>
                <a:spcPts val="0"/>
              </a:spcBef>
              <a:defRPr sz="1600" kern="0"/>
            </a:lvl3pPr>
            <a:lvl4pPr marL="1080000" indent="360000">
              <a:lnSpc>
                <a:spcPct val="150000"/>
              </a:lnSpc>
              <a:spcBef>
                <a:spcPts val="0"/>
              </a:spcBef>
              <a:defRPr sz="1600" kern="0"/>
            </a:lvl4pPr>
            <a:lvl5pPr marL="1440000" indent="360000">
              <a:lnSpc>
                <a:spcPct val="150000"/>
              </a:lnSpc>
              <a:spcBef>
                <a:spcPts val="0"/>
              </a:spcBef>
              <a:defRPr sz="1600" kern="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25" name="Titelplatzhalter 16"/>
          <p:cNvSpPr>
            <a:spLocks noGrp="1"/>
          </p:cNvSpPr>
          <p:nvPr>
            <p:ph type="title"/>
          </p:nvPr>
        </p:nvSpPr>
        <p:spPr>
          <a:xfrm>
            <a:off x="393600" y="406800"/>
            <a:ext cx="9753600" cy="327600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>
          <a:xfrm>
            <a:off x="393600" y="745067"/>
            <a:ext cx="9753600" cy="342054"/>
          </a:xfrm>
        </p:spPr>
        <p:txBody>
          <a:bodyPr>
            <a:normAutofit/>
          </a:bodyPr>
          <a:lstStyle>
            <a:lvl1pPr marL="0" indent="0" algn="l">
              <a:buNone/>
              <a:defRPr sz="1600" b="0" i="1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en-US"/>
          </a:p>
        </p:txBody>
      </p:sp>
      <p:sp>
        <p:nvSpPr>
          <p:cNvPr id="6" name="Foliennummernplatzhalter 10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34D81EC-8C31-054F-B717-4ACEB33BE349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275568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fzähl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platzhalter 15"/>
          <p:cNvSpPr>
            <a:spLocks noGrp="1"/>
          </p:cNvSpPr>
          <p:nvPr>
            <p:ph type="body" sz="quarter" idx="19"/>
          </p:nvPr>
        </p:nvSpPr>
        <p:spPr>
          <a:xfrm>
            <a:off x="632884" y="1766888"/>
            <a:ext cx="11063816" cy="47412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360000">
              <a:lnSpc>
                <a:spcPct val="150000"/>
              </a:lnSpc>
              <a:spcBef>
                <a:spcPts val="0"/>
              </a:spcBef>
              <a:defRPr sz="1800" b="1" kern="0"/>
            </a:lvl1pPr>
            <a:lvl2pPr marL="360000" indent="360000">
              <a:lnSpc>
                <a:spcPct val="150000"/>
              </a:lnSpc>
              <a:spcBef>
                <a:spcPts val="0"/>
              </a:spcBef>
              <a:defRPr sz="1800" kern="0"/>
            </a:lvl2pPr>
            <a:lvl3pPr marL="720000" indent="360000">
              <a:lnSpc>
                <a:spcPct val="150000"/>
              </a:lnSpc>
              <a:spcBef>
                <a:spcPts val="0"/>
              </a:spcBef>
              <a:defRPr sz="1800" kern="0"/>
            </a:lvl3pPr>
            <a:lvl4pPr marL="1080000" indent="360000">
              <a:lnSpc>
                <a:spcPct val="150000"/>
              </a:lnSpc>
              <a:spcBef>
                <a:spcPts val="0"/>
              </a:spcBef>
              <a:defRPr sz="1800" kern="0"/>
            </a:lvl4pPr>
            <a:lvl5pPr marL="1440000" indent="360000">
              <a:lnSpc>
                <a:spcPct val="150000"/>
              </a:lnSpc>
              <a:spcBef>
                <a:spcPts val="0"/>
              </a:spcBef>
              <a:defRPr sz="1800" kern="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20" name="Titelplatzhalter 16"/>
          <p:cNvSpPr>
            <a:spLocks noGrp="1"/>
          </p:cNvSpPr>
          <p:nvPr>
            <p:ph type="title"/>
          </p:nvPr>
        </p:nvSpPr>
        <p:spPr>
          <a:xfrm>
            <a:off x="393600" y="406800"/>
            <a:ext cx="9753600" cy="327600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393600" y="745067"/>
            <a:ext cx="9753600" cy="342054"/>
          </a:xfrm>
        </p:spPr>
        <p:txBody>
          <a:bodyPr>
            <a:normAutofit/>
          </a:bodyPr>
          <a:lstStyle>
            <a:lvl1pPr marL="0" indent="0" algn="l">
              <a:buNone/>
              <a:defRPr sz="1600" b="0" i="1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en-US"/>
          </a:p>
        </p:txBody>
      </p:sp>
      <p:sp>
        <p:nvSpPr>
          <p:cNvPr id="5" name="Foliennummernplatzhalter 10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4E9E765-94CE-0941-BE99-F43834E80C33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6542115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ildplatzhalter 13"/>
          <p:cNvSpPr>
            <a:spLocks noGrp="1"/>
          </p:cNvSpPr>
          <p:nvPr>
            <p:ph type="pic" sz="quarter" idx="16"/>
          </p:nvPr>
        </p:nvSpPr>
        <p:spPr>
          <a:xfrm>
            <a:off x="633604" y="1767840"/>
            <a:ext cx="11055617" cy="474120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FontTx/>
              <a:buNone/>
              <a:defRPr/>
            </a:lvl1pPr>
          </a:lstStyle>
          <a:p>
            <a:pPr lvl="0"/>
            <a:endParaRPr lang="de-DE" noProof="0"/>
          </a:p>
        </p:txBody>
      </p:sp>
      <p:sp>
        <p:nvSpPr>
          <p:cNvPr id="14" name="Titelplatzhalter 16"/>
          <p:cNvSpPr>
            <a:spLocks noGrp="1"/>
          </p:cNvSpPr>
          <p:nvPr>
            <p:ph type="title"/>
          </p:nvPr>
        </p:nvSpPr>
        <p:spPr>
          <a:xfrm>
            <a:off x="393600" y="406800"/>
            <a:ext cx="9753600" cy="327600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15" name="Subtitle 2"/>
          <p:cNvSpPr>
            <a:spLocks noGrp="1"/>
          </p:cNvSpPr>
          <p:nvPr>
            <p:ph type="subTitle" idx="1"/>
          </p:nvPr>
        </p:nvSpPr>
        <p:spPr>
          <a:xfrm>
            <a:off x="393600" y="745067"/>
            <a:ext cx="9753600" cy="342054"/>
          </a:xfrm>
        </p:spPr>
        <p:txBody>
          <a:bodyPr>
            <a:normAutofit/>
          </a:bodyPr>
          <a:lstStyle>
            <a:lvl1pPr marL="0" indent="0" algn="l">
              <a:buNone/>
              <a:defRPr sz="1600" b="0" i="1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en-US"/>
          </a:p>
        </p:txBody>
      </p:sp>
      <p:sp>
        <p:nvSpPr>
          <p:cNvPr id="5" name="Foliennummernplatzhalter 10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EA4BB87-D65B-B741-90D0-3BFE1FF2D190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4947694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+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platzhalter 22"/>
          <p:cNvSpPr>
            <a:spLocks noGrp="1"/>
          </p:cNvSpPr>
          <p:nvPr>
            <p:ph type="body" sz="quarter" idx="15"/>
          </p:nvPr>
        </p:nvSpPr>
        <p:spPr>
          <a:xfrm>
            <a:off x="632038" y="1770964"/>
            <a:ext cx="5402103" cy="47404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SzPct val="100000"/>
              <a:buFontTx/>
              <a:buNone/>
              <a:defRPr sz="1200" b="0" kern="0" baseline="0">
                <a:solidFill>
                  <a:schemeClr val="tx1"/>
                </a:solidFill>
                <a:latin typeface="Arial"/>
              </a:defRPr>
            </a:lvl1pPr>
            <a:lvl2pPr marL="742950" indent="-285750">
              <a:buSzPct val="100000"/>
              <a:buFontTx/>
              <a:buBlip>
                <a:blip r:embed="rId2"/>
              </a:buBlip>
              <a:defRPr sz="1400" baseline="0">
                <a:solidFill>
                  <a:schemeClr val="tx1"/>
                </a:solidFill>
                <a:latin typeface="Arial"/>
              </a:defRPr>
            </a:lvl2pPr>
            <a:lvl3pPr marL="1143000" indent="-228600">
              <a:buSzPct val="100000"/>
              <a:buFontTx/>
              <a:buBlip>
                <a:blip r:embed="rId2"/>
              </a:buBlip>
              <a:defRPr sz="1400" baseline="0">
                <a:solidFill>
                  <a:schemeClr val="tx1"/>
                </a:solidFill>
                <a:latin typeface="Arial"/>
              </a:defRPr>
            </a:lvl3pPr>
            <a:lvl4pPr marL="1600200" indent="-228600">
              <a:buSzPct val="100000"/>
              <a:buFontTx/>
              <a:buBlip>
                <a:blip r:embed="rId2"/>
              </a:buBlip>
              <a:defRPr sz="1400" baseline="0">
                <a:solidFill>
                  <a:schemeClr val="tx1"/>
                </a:solidFill>
                <a:latin typeface="Arial"/>
              </a:defRPr>
            </a:lvl4pPr>
            <a:lvl5pPr marL="2057400" indent="-228600">
              <a:buSzPct val="100000"/>
              <a:buFontTx/>
              <a:buBlip>
                <a:blip r:embed="rId2"/>
              </a:buBlip>
              <a:defRPr sz="1400" baseline="0">
                <a:solidFill>
                  <a:schemeClr val="tx1"/>
                </a:solidFill>
                <a:latin typeface="Arial"/>
              </a:defRPr>
            </a:lvl5pPr>
          </a:lstStyle>
          <a:p>
            <a:pPr lvl="0"/>
            <a:endParaRPr lang="ro-RO"/>
          </a:p>
        </p:txBody>
      </p:sp>
      <p:sp>
        <p:nvSpPr>
          <p:cNvPr id="14" name="Bildplatzhalter 13"/>
          <p:cNvSpPr>
            <a:spLocks noGrp="1"/>
          </p:cNvSpPr>
          <p:nvPr>
            <p:ph type="pic" sz="quarter" idx="16"/>
          </p:nvPr>
        </p:nvSpPr>
        <p:spPr>
          <a:xfrm>
            <a:off x="6308421" y="1771651"/>
            <a:ext cx="5380801" cy="4468502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FontTx/>
              <a:buNone/>
              <a:defRPr/>
            </a:lvl1pPr>
          </a:lstStyle>
          <a:p>
            <a:pPr lvl="0"/>
            <a:endParaRPr lang="de-DE" noProof="0"/>
          </a:p>
        </p:txBody>
      </p:sp>
      <p:sp>
        <p:nvSpPr>
          <p:cNvPr id="15" name="Textplatzhalter 16"/>
          <p:cNvSpPr>
            <a:spLocks noGrp="1"/>
          </p:cNvSpPr>
          <p:nvPr>
            <p:ph type="body" sz="quarter" idx="17"/>
          </p:nvPr>
        </p:nvSpPr>
        <p:spPr>
          <a:xfrm>
            <a:off x="6308422" y="6398644"/>
            <a:ext cx="5380801" cy="11276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1" baseline="0">
                <a:solidFill>
                  <a:schemeClr val="tx1"/>
                </a:solidFill>
                <a:latin typeface="Arial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8" name="Titelplatzhalter 16"/>
          <p:cNvSpPr>
            <a:spLocks noGrp="1"/>
          </p:cNvSpPr>
          <p:nvPr>
            <p:ph type="title"/>
          </p:nvPr>
        </p:nvSpPr>
        <p:spPr>
          <a:xfrm>
            <a:off x="393600" y="406800"/>
            <a:ext cx="9753600" cy="327600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393600" y="745067"/>
            <a:ext cx="9753600" cy="342054"/>
          </a:xfrm>
        </p:spPr>
        <p:txBody>
          <a:bodyPr>
            <a:normAutofit/>
          </a:bodyPr>
          <a:lstStyle>
            <a:lvl1pPr marL="0" indent="0" algn="l">
              <a:buNone/>
              <a:defRPr sz="1600" b="0" i="1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en-US"/>
          </a:p>
        </p:txBody>
      </p:sp>
      <p:sp>
        <p:nvSpPr>
          <p:cNvPr id="7" name="Foliennummernplatzhalter 10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549947-ECEE-CD4E-8E00-25DB9EFCD1C0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8463444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ld+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Bildplatzhalter 13"/>
          <p:cNvSpPr>
            <a:spLocks noGrp="1"/>
          </p:cNvSpPr>
          <p:nvPr>
            <p:ph type="pic" sz="quarter" idx="16"/>
          </p:nvPr>
        </p:nvSpPr>
        <p:spPr>
          <a:xfrm>
            <a:off x="6308421" y="1771651"/>
            <a:ext cx="5380801" cy="4468502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FontTx/>
              <a:buNone/>
              <a:defRPr/>
            </a:lvl1pPr>
          </a:lstStyle>
          <a:p>
            <a:pPr lvl="0"/>
            <a:endParaRPr lang="de-DE" noProof="0"/>
          </a:p>
        </p:txBody>
      </p:sp>
      <p:sp>
        <p:nvSpPr>
          <p:cNvPr id="15" name="Textplatzhalter 16"/>
          <p:cNvSpPr>
            <a:spLocks noGrp="1"/>
          </p:cNvSpPr>
          <p:nvPr>
            <p:ph type="body" sz="quarter" idx="17"/>
          </p:nvPr>
        </p:nvSpPr>
        <p:spPr>
          <a:xfrm>
            <a:off x="6308422" y="6398644"/>
            <a:ext cx="5380801" cy="11276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1" baseline="0">
                <a:solidFill>
                  <a:schemeClr val="tx1"/>
                </a:solidFill>
                <a:latin typeface="Arial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8" name="Titelplatzhalter 16"/>
          <p:cNvSpPr>
            <a:spLocks noGrp="1"/>
          </p:cNvSpPr>
          <p:nvPr>
            <p:ph type="title"/>
          </p:nvPr>
        </p:nvSpPr>
        <p:spPr>
          <a:xfrm>
            <a:off x="393600" y="406800"/>
            <a:ext cx="9753600" cy="327600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393600" y="745067"/>
            <a:ext cx="9753600" cy="342054"/>
          </a:xfrm>
        </p:spPr>
        <p:txBody>
          <a:bodyPr>
            <a:normAutofit/>
          </a:bodyPr>
          <a:lstStyle>
            <a:lvl1pPr marL="0" indent="0" algn="l">
              <a:buNone/>
              <a:defRPr sz="1600" b="0" i="1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en-US"/>
          </a:p>
        </p:txBody>
      </p:sp>
      <p:sp>
        <p:nvSpPr>
          <p:cNvPr id="10" name="Bildplatzhalter 13"/>
          <p:cNvSpPr>
            <a:spLocks noGrp="1"/>
          </p:cNvSpPr>
          <p:nvPr>
            <p:ph type="pic" sz="quarter" idx="18"/>
          </p:nvPr>
        </p:nvSpPr>
        <p:spPr>
          <a:xfrm>
            <a:off x="632368" y="1771651"/>
            <a:ext cx="5380801" cy="4468502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FontTx/>
              <a:buNone/>
              <a:defRPr/>
            </a:lvl1pPr>
          </a:lstStyle>
          <a:p>
            <a:pPr lvl="0"/>
            <a:endParaRPr lang="de-DE" noProof="0"/>
          </a:p>
        </p:txBody>
      </p:sp>
      <p:sp>
        <p:nvSpPr>
          <p:cNvPr id="11" name="Textplatzhalter 16"/>
          <p:cNvSpPr>
            <a:spLocks noGrp="1"/>
          </p:cNvSpPr>
          <p:nvPr>
            <p:ph type="body" sz="quarter" idx="19"/>
          </p:nvPr>
        </p:nvSpPr>
        <p:spPr>
          <a:xfrm>
            <a:off x="632369" y="6398644"/>
            <a:ext cx="5380801" cy="11276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1" baseline="0">
                <a:solidFill>
                  <a:schemeClr val="tx1"/>
                </a:solidFill>
                <a:latin typeface="Arial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8" name="Foliennummernplatzhalter 10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CC90C2B-DDFC-DE4D-9708-9CA1E81D3CA7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6632610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fz.+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Bildplatzhalter 13"/>
          <p:cNvSpPr>
            <a:spLocks noGrp="1"/>
          </p:cNvSpPr>
          <p:nvPr>
            <p:ph type="pic" sz="quarter" idx="16"/>
          </p:nvPr>
        </p:nvSpPr>
        <p:spPr>
          <a:xfrm>
            <a:off x="6308421" y="1771651"/>
            <a:ext cx="5380801" cy="4468502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FontTx/>
              <a:buNone/>
              <a:defRPr/>
            </a:lvl1pPr>
          </a:lstStyle>
          <a:p>
            <a:pPr lvl="0"/>
            <a:endParaRPr lang="de-DE" noProof="0"/>
          </a:p>
        </p:txBody>
      </p:sp>
      <p:sp>
        <p:nvSpPr>
          <p:cNvPr id="18" name="Textplatzhalter 15"/>
          <p:cNvSpPr>
            <a:spLocks noGrp="1"/>
          </p:cNvSpPr>
          <p:nvPr>
            <p:ph type="body" sz="quarter" idx="20"/>
          </p:nvPr>
        </p:nvSpPr>
        <p:spPr>
          <a:xfrm>
            <a:off x="632884" y="1771655"/>
            <a:ext cx="5401253" cy="4739759"/>
          </a:xfrm>
          <a:prstGeom prst="rect">
            <a:avLst/>
          </a:prstGeom>
        </p:spPr>
        <p:txBody>
          <a:bodyPr/>
          <a:lstStyle>
            <a:lvl1pPr marL="0" indent="360000">
              <a:lnSpc>
                <a:spcPct val="150000"/>
              </a:lnSpc>
              <a:spcBef>
                <a:spcPts val="0"/>
              </a:spcBef>
              <a:defRPr sz="1600" b="1" kern="0"/>
            </a:lvl1pPr>
            <a:lvl2pPr marL="360000" indent="360000">
              <a:lnSpc>
                <a:spcPct val="150000"/>
              </a:lnSpc>
              <a:spcBef>
                <a:spcPts val="0"/>
              </a:spcBef>
              <a:defRPr sz="1600" kern="0"/>
            </a:lvl2pPr>
            <a:lvl3pPr marL="720000" indent="360000">
              <a:lnSpc>
                <a:spcPct val="150000"/>
              </a:lnSpc>
              <a:spcBef>
                <a:spcPts val="0"/>
              </a:spcBef>
              <a:defRPr sz="1600" kern="0"/>
            </a:lvl3pPr>
            <a:lvl4pPr marL="1080000" indent="360000">
              <a:lnSpc>
                <a:spcPct val="150000"/>
              </a:lnSpc>
              <a:spcBef>
                <a:spcPts val="0"/>
              </a:spcBef>
              <a:defRPr sz="1600" kern="0"/>
            </a:lvl4pPr>
            <a:lvl5pPr marL="1440000" indent="360000">
              <a:lnSpc>
                <a:spcPct val="150000"/>
              </a:lnSpc>
              <a:spcBef>
                <a:spcPts val="0"/>
              </a:spcBef>
              <a:defRPr sz="1600" kern="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9" name="Titelplatzhalter 16"/>
          <p:cNvSpPr>
            <a:spLocks noGrp="1"/>
          </p:cNvSpPr>
          <p:nvPr>
            <p:ph type="title"/>
          </p:nvPr>
        </p:nvSpPr>
        <p:spPr>
          <a:xfrm>
            <a:off x="393600" y="406800"/>
            <a:ext cx="9753600" cy="327600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11" name="Subtitle 2"/>
          <p:cNvSpPr>
            <a:spLocks noGrp="1"/>
          </p:cNvSpPr>
          <p:nvPr>
            <p:ph type="subTitle" idx="1"/>
          </p:nvPr>
        </p:nvSpPr>
        <p:spPr>
          <a:xfrm>
            <a:off x="393600" y="745067"/>
            <a:ext cx="9753600" cy="342054"/>
          </a:xfrm>
        </p:spPr>
        <p:txBody>
          <a:bodyPr>
            <a:normAutofit/>
          </a:bodyPr>
          <a:lstStyle>
            <a:lvl1pPr marL="0" indent="0" algn="l">
              <a:buNone/>
              <a:defRPr sz="1600" b="0" i="1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en-US"/>
          </a:p>
        </p:txBody>
      </p:sp>
      <p:sp>
        <p:nvSpPr>
          <p:cNvPr id="12" name="Textplatzhalter 16"/>
          <p:cNvSpPr>
            <a:spLocks noGrp="1"/>
          </p:cNvSpPr>
          <p:nvPr>
            <p:ph type="body" sz="quarter" idx="17"/>
          </p:nvPr>
        </p:nvSpPr>
        <p:spPr>
          <a:xfrm>
            <a:off x="6308422" y="6398644"/>
            <a:ext cx="5380801" cy="11276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1" baseline="0">
                <a:solidFill>
                  <a:schemeClr val="tx1"/>
                </a:solidFill>
                <a:latin typeface="Arial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7" name="Foliennummernplatzhalter 10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5DF636-10E3-C843-BAEB-4F17E52BCE01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615282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+Aufz.+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platzhalter 22"/>
          <p:cNvSpPr>
            <a:spLocks noGrp="1"/>
          </p:cNvSpPr>
          <p:nvPr>
            <p:ph type="body" sz="quarter" idx="15"/>
          </p:nvPr>
        </p:nvSpPr>
        <p:spPr>
          <a:xfrm>
            <a:off x="632038" y="1770960"/>
            <a:ext cx="5402103" cy="160996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SzPct val="100000"/>
              <a:buFontTx/>
              <a:buNone/>
              <a:defRPr sz="1200" b="0" baseline="0">
                <a:solidFill>
                  <a:schemeClr val="tx1"/>
                </a:solidFill>
                <a:latin typeface="Arial"/>
              </a:defRPr>
            </a:lvl1pPr>
            <a:lvl2pPr marL="742950" indent="-285750">
              <a:buSzPct val="100000"/>
              <a:buFontTx/>
              <a:buBlip>
                <a:blip r:embed="rId2"/>
              </a:buBlip>
              <a:defRPr sz="1400" baseline="0">
                <a:solidFill>
                  <a:schemeClr val="tx1"/>
                </a:solidFill>
                <a:latin typeface="Arial"/>
              </a:defRPr>
            </a:lvl2pPr>
            <a:lvl3pPr marL="1143000" indent="-228600">
              <a:buSzPct val="100000"/>
              <a:buFontTx/>
              <a:buBlip>
                <a:blip r:embed="rId2"/>
              </a:buBlip>
              <a:defRPr sz="1400" baseline="0">
                <a:solidFill>
                  <a:schemeClr val="tx1"/>
                </a:solidFill>
                <a:latin typeface="Arial"/>
              </a:defRPr>
            </a:lvl3pPr>
            <a:lvl4pPr marL="1600200" indent="-228600">
              <a:buSzPct val="100000"/>
              <a:buFontTx/>
              <a:buBlip>
                <a:blip r:embed="rId2"/>
              </a:buBlip>
              <a:defRPr sz="1400" baseline="0">
                <a:solidFill>
                  <a:schemeClr val="tx1"/>
                </a:solidFill>
                <a:latin typeface="Arial"/>
              </a:defRPr>
            </a:lvl4pPr>
            <a:lvl5pPr marL="2057400" indent="-228600">
              <a:buSzPct val="100000"/>
              <a:buFontTx/>
              <a:buBlip>
                <a:blip r:embed="rId2"/>
              </a:buBlip>
              <a:defRPr sz="1400" baseline="0">
                <a:solidFill>
                  <a:schemeClr val="tx1"/>
                </a:solidFill>
                <a:latin typeface="Arial"/>
              </a:defRPr>
            </a:lvl5pPr>
          </a:lstStyle>
          <a:p>
            <a:pPr lvl="0"/>
            <a:endParaRPr lang="ro-RO"/>
          </a:p>
        </p:txBody>
      </p:sp>
      <p:sp>
        <p:nvSpPr>
          <p:cNvPr id="14" name="Bildplatzhalter 13"/>
          <p:cNvSpPr>
            <a:spLocks noGrp="1"/>
          </p:cNvSpPr>
          <p:nvPr>
            <p:ph type="pic" sz="quarter" idx="16"/>
          </p:nvPr>
        </p:nvSpPr>
        <p:spPr>
          <a:xfrm>
            <a:off x="6308421" y="1771651"/>
            <a:ext cx="5380801" cy="4468502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FontTx/>
              <a:buNone/>
              <a:defRPr/>
            </a:lvl1pPr>
          </a:lstStyle>
          <a:p>
            <a:pPr lvl="0"/>
            <a:endParaRPr lang="de-DE" noProof="0"/>
          </a:p>
        </p:txBody>
      </p:sp>
      <p:sp>
        <p:nvSpPr>
          <p:cNvPr id="23" name="Textplatzhalter 15"/>
          <p:cNvSpPr>
            <a:spLocks noGrp="1"/>
          </p:cNvSpPr>
          <p:nvPr>
            <p:ph type="body" sz="quarter" idx="20"/>
          </p:nvPr>
        </p:nvSpPr>
        <p:spPr>
          <a:xfrm>
            <a:off x="632884" y="3541926"/>
            <a:ext cx="5401253" cy="2969489"/>
          </a:xfrm>
          <a:prstGeom prst="rect">
            <a:avLst/>
          </a:prstGeom>
        </p:spPr>
        <p:txBody>
          <a:bodyPr/>
          <a:lstStyle>
            <a:lvl1pPr marL="0" indent="360000">
              <a:lnSpc>
                <a:spcPct val="150000"/>
              </a:lnSpc>
              <a:spcBef>
                <a:spcPts val="0"/>
              </a:spcBef>
              <a:defRPr sz="1600" b="1" kern="0"/>
            </a:lvl1pPr>
            <a:lvl2pPr marL="360000" indent="360000">
              <a:lnSpc>
                <a:spcPct val="150000"/>
              </a:lnSpc>
              <a:spcBef>
                <a:spcPts val="0"/>
              </a:spcBef>
              <a:defRPr sz="1600" kern="0"/>
            </a:lvl2pPr>
            <a:lvl3pPr marL="720000" indent="360000">
              <a:lnSpc>
                <a:spcPct val="150000"/>
              </a:lnSpc>
              <a:spcBef>
                <a:spcPts val="0"/>
              </a:spcBef>
              <a:defRPr sz="1600" kern="0"/>
            </a:lvl3pPr>
            <a:lvl4pPr marL="1080000" indent="360000">
              <a:lnSpc>
                <a:spcPct val="150000"/>
              </a:lnSpc>
              <a:spcBef>
                <a:spcPts val="0"/>
              </a:spcBef>
              <a:defRPr sz="1600" kern="0"/>
            </a:lvl4pPr>
            <a:lvl5pPr marL="1440000" indent="360000">
              <a:lnSpc>
                <a:spcPct val="150000"/>
              </a:lnSpc>
              <a:spcBef>
                <a:spcPts val="0"/>
              </a:spcBef>
              <a:defRPr sz="1600" kern="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26" name="Titelplatzhalter 16"/>
          <p:cNvSpPr>
            <a:spLocks noGrp="1"/>
          </p:cNvSpPr>
          <p:nvPr>
            <p:ph type="title"/>
          </p:nvPr>
        </p:nvSpPr>
        <p:spPr>
          <a:xfrm>
            <a:off x="393600" y="406800"/>
            <a:ext cx="9753600" cy="327600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11" name="Subtitle 2"/>
          <p:cNvSpPr>
            <a:spLocks noGrp="1"/>
          </p:cNvSpPr>
          <p:nvPr>
            <p:ph type="subTitle" idx="1"/>
          </p:nvPr>
        </p:nvSpPr>
        <p:spPr>
          <a:xfrm>
            <a:off x="393600" y="745067"/>
            <a:ext cx="9753600" cy="342054"/>
          </a:xfrm>
        </p:spPr>
        <p:txBody>
          <a:bodyPr>
            <a:normAutofit/>
          </a:bodyPr>
          <a:lstStyle>
            <a:lvl1pPr marL="0" indent="0" algn="l">
              <a:buNone/>
              <a:defRPr sz="1600" b="0" i="1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en-US"/>
          </a:p>
        </p:txBody>
      </p:sp>
      <p:sp>
        <p:nvSpPr>
          <p:cNvPr id="15" name="Textplatzhalter 16"/>
          <p:cNvSpPr>
            <a:spLocks noGrp="1"/>
          </p:cNvSpPr>
          <p:nvPr>
            <p:ph type="body" sz="quarter" idx="17"/>
          </p:nvPr>
        </p:nvSpPr>
        <p:spPr>
          <a:xfrm>
            <a:off x="6308422" y="6398644"/>
            <a:ext cx="5380801" cy="11276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1" baseline="0">
                <a:solidFill>
                  <a:schemeClr val="tx1"/>
                </a:solidFill>
                <a:latin typeface="Arial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8" name="Foliennummernplatzhalter 10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35EDBF-F42E-4A47-ACDB-0E72DDFC05E8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2877283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>
            <a:extLst>
              <a:ext uri="{FF2B5EF4-FFF2-40B4-BE49-F238E27FC236}">
                <a16:creationId xmlns:a16="http://schemas.microsoft.com/office/drawing/2014/main" id="{955220B0-981B-4B91-8046-7C7E0856ABD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6000" y="3372107"/>
            <a:ext cx="5368925" cy="1654772"/>
          </a:xfrm>
          <a:prstGeom prst="rect">
            <a:avLst/>
          </a:prstGeom>
        </p:spPr>
        <p:txBody>
          <a:bodyPr lIns="0" tIns="0" rIns="0">
            <a:normAutofit/>
          </a:bodyPr>
          <a:lstStyle>
            <a:lvl1pPr marL="0" indent="0" algn="r">
              <a:lnSpc>
                <a:spcPct val="80000"/>
              </a:lnSpc>
              <a:buNone/>
              <a:defRPr sz="3600" i="1">
                <a:solidFill>
                  <a:srgbClr val="00599C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Titel durch Klicken bearbeiten</a:t>
            </a:r>
          </a:p>
        </p:txBody>
      </p:sp>
      <p:sp>
        <p:nvSpPr>
          <p:cNvPr id="10" name="Datumsplatzhalter 9">
            <a:extLst>
              <a:ext uri="{FF2B5EF4-FFF2-40B4-BE49-F238E27FC236}">
                <a16:creationId xmlns:a16="http://schemas.microsoft.com/office/drawing/2014/main" id="{DFEA872E-0143-412F-8A3E-399C96D85CA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721725" y="6231025"/>
            <a:ext cx="2743200" cy="365125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1600">
                <a:solidFill>
                  <a:srgbClr val="00599C"/>
                </a:solidFill>
              </a:defRPr>
            </a:lvl1pPr>
          </a:lstStyle>
          <a:p>
            <a:fld id="{54E47B7E-1879-468C-AC6C-74FE3DD743D1}" type="datetime1">
              <a:rPr lang="de-DE" smtClean="0"/>
              <a:pPr/>
              <a:t>05.06.2024</a:t>
            </a:fld>
            <a:endParaRPr lang="de-DE"/>
          </a:p>
        </p:txBody>
      </p:sp>
      <p:sp>
        <p:nvSpPr>
          <p:cNvPr id="17" name="Textplatzhalter 16">
            <a:extLst>
              <a:ext uri="{FF2B5EF4-FFF2-40B4-BE49-F238E27FC236}">
                <a16:creationId xmlns:a16="http://schemas.microsoft.com/office/drawing/2014/main" id="{99ABBF9E-483A-49E3-B63F-F34D49842CF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6000" y="5160963"/>
            <a:ext cx="5368925" cy="55245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r">
              <a:buFontTx/>
              <a:buNone/>
              <a:defRPr sz="1600" b="1" i="1" baseline="0">
                <a:solidFill>
                  <a:srgbClr val="575756"/>
                </a:solidFill>
                <a:latin typeface="Arial" panose="020B0604020202020204" pitchFamily="34" charset="0"/>
              </a:defRPr>
            </a:lvl1pPr>
            <a:lvl2pPr marL="457200" indent="0">
              <a:buFontTx/>
              <a:buNone/>
              <a:defRPr sz="1600" b="1" i="0" baseline="0">
                <a:solidFill>
                  <a:srgbClr val="575756"/>
                </a:solidFill>
                <a:latin typeface="Arial" panose="020B0604020202020204" pitchFamily="34" charset="0"/>
              </a:defRPr>
            </a:lvl2pPr>
            <a:lvl3pPr marL="914400" indent="0">
              <a:buFontTx/>
              <a:buNone/>
              <a:defRPr sz="1600" b="1" i="0" baseline="0">
                <a:solidFill>
                  <a:srgbClr val="575756"/>
                </a:solidFill>
                <a:latin typeface="Arial" panose="020B0604020202020204" pitchFamily="34" charset="0"/>
              </a:defRPr>
            </a:lvl3pPr>
            <a:lvl4pPr marL="1371600" indent="0">
              <a:buFontTx/>
              <a:buNone/>
              <a:defRPr sz="1600" b="1" i="0" baseline="0">
                <a:solidFill>
                  <a:srgbClr val="575756"/>
                </a:solidFill>
                <a:latin typeface="Arial" panose="020B0604020202020204" pitchFamily="34" charset="0"/>
              </a:defRPr>
            </a:lvl4pPr>
            <a:lvl5pPr marL="1828800" indent="0">
              <a:buFontTx/>
              <a:buNone/>
              <a:defRPr sz="1600" b="1" i="0" baseline="0">
                <a:solidFill>
                  <a:srgbClr val="575756"/>
                </a:solidFill>
                <a:latin typeface="Arial" panose="020B0604020202020204" pitchFamily="34" charset="0"/>
              </a:defRPr>
            </a:lvl5pPr>
          </a:lstStyle>
          <a:p>
            <a:pPr lvl="0"/>
            <a:r>
              <a:rPr lang="de-DE"/>
              <a:t>Untertitel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4024890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/>
  <p:extLst>
    <p:ext uri="{DCECCB84-F9BA-43D5-87BE-67443E8EF086}">
      <p15:sldGuideLst xmlns:p15="http://schemas.microsoft.com/office/powerpoint/2012/main">
        <p15:guide id="1" orient="horz" pos="2092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231">
          <p15:clr>
            <a:srgbClr val="FBAE40"/>
          </p15:clr>
        </p15:guide>
        <p15:guide id="4" orient="horz" pos="4085">
          <p15:clr>
            <a:srgbClr val="FBAE40"/>
          </p15:clr>
        </p15:guide>
        <p15:guide id="5" pos="234">
          <p15:clr>
            <a:srgbClr val="FBAE40"/>
          </p15:clr>
        </p15:guide>
        <p15:guide id="6" pos="7222">
          <p15:clr>
            <a:srgbClr val="FBAE40"/>
          </p15:clr>
        </p15:guide>
        <p15:guide id="7" orient="horz" pos="325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7AD6A65-D5C1-62AA-1185-F250E93E11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9100B22-DF33-65BB-0007-83E0004942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srgbClr val="00599C"/>
              </a:solidFill>
              <a:effectLst/>
              <a:uLnTx/>
              <a:uFillTx/>
              <a:latin typeface="TSTAR" panose="020B0604020202020204" charset="0"/>
              <a:ea typeface="+mn-ea"/>
              <a:cs typeface="+mn-cs"/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4CF9979-3C66-1549-190E-5E0F6FBD1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9E9FB2-15AD-4BAD-B5DA-63EA35E480F0}" type="slidenum">
              <a:rPr kumimoji="0" lang="de-DE" sz="1200" b="1" i="0" u="none" strike="noStrike" kern="1200" cap="none" spc="0" normalizeH="0" baseline="0" noProof="0" smtClean="0">
                <a:ln>
                  <a:noFill/>
                </a:ln>
                <a:solidFill>
                  <a:srgbClr val="00599C"/>
                </a:solidFill>
                <a:effectLst/>
                <a:uLnTx/>
                <a:uFillTx/>
                <a:latin typeface="TSTAR" panose="020B0604020202020204" charset="0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de-DE" sz="1200" b="1" i="0" u="none" strike="noStrike" kern="1200" cap="none" spc="0" normalizeH="0" baseline="0" noProof="0">
              <a:ln>
                <a:noFill/>
              </a:ln>
              <a:solidFill>
                <a:srgbClr val="00599C"/>
              </a:solidFill>
              <a:effectLst/>
              <a:uLnTx/>
              <a:uFillTx/>
              <a:latin typeface="TSTAR" panose="020B0604020202020204" charset="0"/>
              <a:ea typeface="+mn-ea"/>
              <a:cs typeface="+mn-cs"/>
            </a:endParaRPr>
          </a:p>
        </p:txBody>
      </p:sp>
      <p:sp>
        <p:nvSpPr>
          <p:cNvPr id="8" name="Rechteck 2">
            <a:extLst>
              <a:ext uri="{FF2B5EF4-FFF2-40B4-BE49-F238E27FC236}">
                <a16:creationId xmlns:a16="http://schemas.microsoft.com/office/drawing/2014/main" id="{7797BBE1-954D-E4C1-E1DC-637E28421130}"/>
              </a:ext>
            </a:extLst>
          </p:cNvPr>
          <p:cNvSpPr/>
          <p:nvPr userDrawn="1"/>
        </p:nvSpPr>
        <p:spPr>
          <a:xfrm rot="900000">
            <a:off x="7915061" y="2023018"/>
            <a:ext cx="4743438" cy="5570800"/>
          </a:xfrm>
          <a:custGeom>
            <a:avLst/>
            <a:gdLst>
              <a:gd name="connsiteX0" fmla="*/ 0 w 4937060"/>
              <a:gd name="connsiteY0" fmla="*/ 0 h 5843634"/>
              <a:gd name="connsiteX1" fmla="*/ 4937060 w 4937060"/>
              <a:gd name="connsiteY1" fmla="*/ 0 h 5843634"/>
              <a:gd name="connsiteX2" fmla="*/ 4937060 w 4937060"/>
              <a:gd name="connsiteY2" fmla="*/ 5843634 h 5843634"/>
              <a:gd name="connsiteX3" fmla="*/ 0 w 4937060"/>
              <a:gd name="connsiteY3" fmla="*/ 5843634 h 5843634"/>
              <a:gd name="connsiteX4" fmla="*/ 0 w 4937060"/>
              <a:gd name="connsiteY4" fmla="*/ 0 h 5843634"/>
              <a:gd name="connsiteX0" fmla="*/ 0 w 4937060"/>
              <a:gd name="connsiteY0" fmla="*/ 3186 h 5846820"/>
              <a:gd name="connsiteX1" fmla="*/ 3593274 w 4937060"/>
              <a:gd name="connsiteY1" fmla="*/ 0 h 5846820"/>
              <a:gd name="connsiteX2" fmla="*/ 4937060 w 4937060"/>
              <a:gd name="connsiteY2" fmla="*/ 5846820 h 5846820"/>
              <a:gd name="connsiteX3" fmla="*/ 0 w 4937060"/>
              <a:gd name="connsiteY3" fmla="*/ 5846820 h 5846820"/>
              <a:gd name="connsiteX4" fmla="*/ 0 w 4937060"/>
              <a:gd name="connsiteY4" fmla="*/ 3186 h 5846820"/>
              <a:gd name="connsiteX0" fmla="*/ 0 w 4743438"/>
              <a:gd name="connsiteY0" fmla="*/ 3186 h 5846820"/>
              <a:gd name="connsiteX1" fmla="*/ 3593274 w 4743438"/>
              <a:gd name="connsiteY1" fmla="*/ 0 h 5846820"/>
              <a:gd name="connsiteX2" fmla="*/ 4743438 w 4743438"/>
              <a:gd name="connsiteY2" fmla="*/ 4302594 h 5846820"/>
              <a:gd name="connsiteX3" fmla="*/ 0 w 4743438"/>
              <a:gd name="connsiteY3" fmla="*/ 5846820 h 5846820"/>
              <a:gd name="connsiteX4" fmla="*/ 0 w 4743438"/>
              <a:gd name="connsiteY4" fmla="*/ 3186 h 5846820"/>
              <a:gd name="connsiteX0" fmla="*/ 0 w 4743438"/>
              <a:gd name="connsiteY0" fmla="*/ 3186 h 5570800"/>
              <a:gd name="connsiteX1" fmla="*/ 3593274 w 4743438"/>
              <a:gd name="connsiteY1" fmla="*/ 0 h 5570800"/>
              <a:gd name="connsiteX2" fmla="*/ 4743438 w 4743438"/>
              <a:gd name="connsiteY2" fmla="*/ 4302594 h 5570800"/>
              <a:gd name="connsiteX3" fmla="*/ 3093 w 4743438"/>
              <a:gd name="connsiteY3" fmla="*/ 5570800 h 5570800"/>
              <a:gd name="connsiteX4" fmla="*/ 0 w 4743438"/>
              <a:gd name="connsiteY4" fmla="*/ 3186 h 557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3438" h="5570800">
                <a:moveTo>
                  <a:pt x="0" y="3186"/>
                </a:moveTo>
                <a:lnTo>
                  <a:pt x="3593274" y="0"/>
                </a:lnTo>
                <a:lnTo>
                  <a:pt x="4743438" y="4302594"/>
                </a:lnTo>
                <a:lnTo>
                  <a:pt x="3093" y="5570800"/>
                </a:lnTo>
                <a:lnTo>
                  <a:pt x="0" y="3186"/>
                </a:lnTo>
                <a:close/>
              </a:path>
            </a:pathLst>
          </a:custGeom>
          <a:solidFill>
            <a:srgbClr val="005A9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kzidenz-Grotesk Next Regular"/>
              <a:ea typeface="+mn-ea"/>
              <a:cs typeface="+mn-cs"/>
            </a:endParaRPr>
          </a:p>
        </p:txBody>
      </p:sp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8CA1A560-082E-2016-A40A-F5009AF360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0460" y="664647"/>
            <a:ext cx="10132340" cy="7093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000" b="1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/>
              <a:t>Überschrift 2</a:t>
            </a:r>
          </a:p>
        </p:txBody>
      </p:sp>
      <p:sp>
        <p:nvSpPr>
          <p:cNvPr id="4" name="Inhaltsplatzhalter 8">
            <a:extLst>
              <a:ext uri="{FF2B5EF4-FFF2-40B4-BE49-F238E27FC236}">
                <a16:creationId xmlns:a16="http://schemas.microsoft.com/office/drawing/2014/main" id="{3272D902-0554-FBF7-C3F2-8BCC4F9A085B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200" y="472167"/>
            <a:ext cx="10134600" cy="504825"/>
          </a:xfrm>
        </p:spPr>
        <p:txBody>
          <a:bodyPr/>
          <a:lstStyle>
            <a:lvl1pPr marL="0" indent="0">
              <a:buNone/>
              <a:defRPr sz="2000">
                <a:solidFill>
                  <a:srgbClr val="005A96"/>
                </a:solidFill>
              </a:defRPr>
            </a:lvl1pPr>
          </a:lstStyle>
          <a:p>
            <a:pPr lvl="0"/>
            <a:r>
              <a:rPr lang="de-DE"/>
              <a:t>Überschrift 1</a:t>
            </a:r>
          </a:p>
        </p:txBody>
      </p:sp>
    </p:spTree>
    <p:extLst>
      <p:ext uri="{BB962C8B-B14F-4D97-AF65-F5344CB8AC3E}">
        <p14:creationId xmlns:p14="http://schemas.microsoft.com/office/powerpoint/2010/main" val="16394244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7AD6A65-D5C1-62AA-1185-F250E93E11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9100B22-DF33-65BB-0007-83E0004942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srgbClr val="00599C"/>
              </a:solidFill>
              <a:effectLst/>
              <a:uLnTx/>
              <a:uFillTx/>
              <a:latin typeface="TSTAR" panose="020B0604020202020204" charset="0"/>
              <a:ea typeface="+mn-ea"/>
              <a:cs typeface="+mn-cs"/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4CF9979-3C66-1549-190E-5E0F6FBD1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9E9FB2-15AD-4BAD-B5DA-63EA35E480F0}" type="slidenum">
              <a:rPr kumimoji="0" lang="de-DE" sz="1200" b="1" i="0" u="none" strike="noStrike" kern="1200" cap="none" spc="0" normalizeH="0" baseline="0" noProof="0" smtClean="0">
                <a:ln>
                  <a:noFill/>
                </a:ln>
                <a:solidFill>
                  <a:srgbClr val="00599C"/>
                </a:solidFill>
                <a:effectLst/>
                <a:uLnTx/>
                <a:uFillTx/>
                <a:latin typeface="TSTAR" panose="020B0604020202020204" charset="0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de-DE" sz="1200" b="1" i="0" u="none" strike="noStrike" kern="1200" cap="none" spc="0" normalizeH="0" baseline="0" noProof="0">
              <a:ln>
                <a:noFill/>
              </a:ln>
              <a:solidFill>
                <a:srgbClr val="00599C"/>
              </a:solidFill>
              <a:effectLst/>
              <a:uLnTx/>
              <a:uFillTx/>
              <a:latin typeface="TSTAR" panose="020B0604020202020204" charset="0"/>
              <a:ea typeface="+mn-ea"/>
              <a:cs typeface="+mn-cs"/>
            </a:endParaRPr>
          </a:p>
        </p:txBody>
      </p:sp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8CA1A560-082E-2016-A40A-F5009AF360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0460" y="664647"/>
            <a:ext cx="10132340" cy="7093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000" b="1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/>
              <a:t>Überschrift 2</a:t>
            </a:r>
          </a:p>
        </p:txBody>
      </p:sp>
      <p:sp>
        <p:nvSpPr>
          <p:cNvPr id="4" name="Inhaltsplatzhalter 8">
            <a:extLst>
              <a:ext uri="{FF2B5EF4-FFF2-40B4-BE49-F238E27FC236}">
                <a16:creationId xmlns:a16="http://schemas.microsoft.com/office/drawing/2014/main" id="{3272D902-0554-FBF7-C3F2-8BCC4F9A085B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200" y="472167"/>
            <a:ext cx="10134600" cy="504825"/>
          </a:xfrm>
        </p:spPr>
        <p:txBody>
          <a:bodyPr/>
          <a:lstStyle>
            <a:lvl1pPr marL="0" indent="0">
              <a:buNone/>
              <a:defRPr sz="2000">
                <a:solidFill>
                  <a:srgbClr val="005A96"/>
                </a:solidFill>
              </a:defRPr>
            </a:lvl1pPr>
          </a:lstStyle>
          <a:p>
            <a:pPr lvl="0"/>
            <a:r>
              <a:rPr lang="de-DE"/>
              <a:t>Überschrift 1</a:t>
            </a:r>
          </a:p>
        </p:txBody>
      </p:sp>
      <p:sp>
        <p:nvSpPr>
          <p:cNvPr id="9" name="Rechteck 4">
            <a:extLst>
              <a:ext uri="{FF2B5EF4-FFF2-40B4-BE49-F238E27FC236}">
                <a16:creationId xmlns:a16="http://schemas.microsoft.com/office/drawing/2014/main" id="{19FF2D26-B569-39E6-E876-1EBA05CB33EB}"/>
              </a:ext>
            </a:extLst>
          </p:cNvPr>
          <p:cNvSpPr/>
          <p:nvPr userDrawn="1"/>
        </p:nvSpPr>
        <p:spPr>
          <a:xfrm rot="900000">
            <a:off x="6921781" y="-502505"/>
            <a:ext cx="6205790" cy="8324029"/>
          </a:xfrm>
          <a:custGeom>
            <a:avLst/>
            <a:gdLst>
              <a:gd name="connsiteX0" fmla="*/ 0 w 5166047"/>
              <a:gd name="connsiteY0" fmla="*/ 0 h 7103738"/>
              <a:gd name="connsiteX1" fmla="*/ 5166047 w 5166047"/>
              <a:gd name="connsiteY1" fmla="*/ 0 h 7103738"/>
              <a:gd name="connsiteX2" fmla="*/ 5166047 w 5166047"/>
              <a:gd name="connsiteY2" fmla="*/ 7103738 h 7103738"/>
              <a:gd name="connsiteX3" fmla="*/ 0 w 5166047"/>
              <a:gd name="connsiteY3" fmla="*/ 7103738 h 7103738"/>
              <a:gd name="connsiteX4" fmla="*/ 0 w 5166047"/>
              <a:gd name="connsiteY4" fmla="*/ 0 h 7103738"/>
              <a:gd name="connsiteX0" fmla="*/ 0 w 5166047"/>
              <a:gd name="connsiteY0" fmla="*/ 1073163 h 8176901"/>
              <a:gd name="connsiteX1" fmla="*/ 3953853 w 5166047"/>
              <a:gd name="connsiteY1" fmla="*/ 0 h 8176901"/>
              <a:gd name="connsiteX2" fmla="*/ 5166047 w 5166047"/>
              <a:gd name="connsiteY2" fmla="*/ 8176901 h 8176901"/>
              <a:gd name="connsiteX3" fmla="*/ 0 w 5166047"/>
              <a:gd name="connsiteY3" fmla="*/ 8176901 h 8176901"/>
              <a:gd name="connsiteX4" fmla="*/ 0 w 5166047"/>
              <a:gd name="connsiteY4" fmla="*/ 1073163 h 8176901"/>
              <a:gd name="connsiteX0" fmla="*/ 0 w 5725841"/>
              <a:gd name="connsiteY0" fmla="*/ 1073163 h 8176901"/>
              <a:gd name="connsiteX1" fmla="*/ 3953853 w 5725841"/>
              <a:gd name="connsiteY1" fmla="*/ 0 h 8176901"/>
              <a:gd name="connsiteX2" fmla="*/ 5725841 w 5725841"/>
              <a:gd name="connsiteY2" fmla="*/ 6650950 h 8176901"/>
              <a:gd name="connsiteX3" fmla="*/ 0 w 5725841"/>
              <a:gd name="connsiteY3" fmla="*/ 8176901 h 8176901"/>
              <a:gd name="connsiteX4" fmla="*/ 0 w 5725841"/>
              <a:gd name="connsiteY4" fmla="*/ 1073163 h 8176901"/>
              <a:gd name="connsiteX0" fmla="*/ 0 w 5725841"/>
              <a:gd name="connsiteY0" fmla="*/ 1196999 h 8300737"/>
              <a:gd name="connsiteX1" fmla="*/ 4416016 w 5725841"/>
              <a:gd name="connsiteY1" fmla="*/ 0 h 8300737"/>
              <a:gd name="connsiteX2" fmla="*/ 5725841 w 5725841"/>
              <a:gd name="connsiteY2" fmla="*/ 6774786 h 8300737"/>
              <a:gd name="connsiteX3" fmla="*/ 0 w 5725841"/>
              <a:gd name="connsiteY3" fmla="*/ 8300737 h 8300737"/>
              <a:gd name="connsiteX4" fmla="*/ 0 w 5725841"/>
              <a:gd name="connsiteY4" fmla="*/ 1196999 h 8300737"/>
              <a:gd name="connsiteX0" fmla="*/ 0 w 6201024"/>
              <a:gd name="connsiteY0" fmla="*/ 1196999 h 8300737"/>
              <a:gd name="connsiteX1" fmla="*/ 4416016 w 6201024"/>
              <a:gd name="connsiteY1" fmla="*/ 0 h 8300737"/>
              <a:gd name="connsiteX2" fmla="*/ 6201024 w 6201024"/>
              <a:gd name="connsiteY2" fmla="*/ 6658469 h 8300737"/>
              <a:gd name="connsiteX3" fmla="*/ 0 w 6201024"/>
              <a:gd name="connsiteY3" fmla="*/ 8300737 h 8300737"/>
              <a:gd name="connsiteX4" fmla="*/ 0 w 6201024"/>
              <a:gd name="connsiteY4" fmla="*/ 1196999 h 8300737"/>
              <a:gd name="connsiteX0" fmla="*/ 4766 w 6205790"/>
              <a:gd name="connsiteY0" fmla="*/ 1196999 h 8324029"/>
              <a:gd name="connsiteX1" fmla="*/ 4420782 w 6205790"/>
              <a:gd name="connsiteY1" fmla="*/ 0 h 8324029"/>
              <a:gd name="connsiteX2" fmla="*/ 6205790 w 6205790"/>
              <a:gd name="connsiteY2" fmla="*/ 6658469 h 8324029"/>
              <a:gd name="connsiteX3" fmla="*/ 0 w 6205790"/>
              <a:gd name="connsiteY3" fmla="*/ 8324029 h 8324029"/>
              <a:gd name="connsiteX4" fmla="*/ 4766 w 6205790"/>
              <a:gd name="connsiteY4" fmla="*/ 1196999 h 8324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05790" h="8324029">
                <a:moveTo>
                  <a:pt x="4766" y="1196999"/>
                </a:moveTo>
                <a:lnTo>
                  <a:pt x="4420782" y="0"/>
                </a:lnTo>
                <a:lnTo>
                  <a:pt x="6205790" y="6658469"/>
                </a:lnTo>
                <a:lnTo>
                  <a:pt x="0" y="8324029"/>
                </a:lnTo>
                <a:cubicBezTo>
                  <a:pt x="1589" y="5948352"/>
                  <a:pt x="3177" y="3572676"/>
                  <a:pt x="4766" y="1196999"/>
                </a:cubicBezTo>
                <a:close/>
              </a:path>
            </a:pathLst>
          </a:custGeom>
          <a:solidFill>
            <a:srgbClr val="005A9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kzidenz-Grotesk Next Regular"/>
              <a:ea typeface="+mn-ea"/>
              <a:cs typeface="+mn-cs"/>
            </a:endParaRPr>
          </a:p>
        </p:txBody>
      </p:sp>
      <p:pic>
        <p:nvPicPr>
          <p:cNvPr id="10" name="Inhaltsplatzhalter 8">
            <a:extLst>
              <a:ext uri="{FF2B5EF4-FFF2-40B4-BE49-F238E27FC236}">
                <a16:creationId xmlns:a16="http://schemas.microsoft.com/office/drawing/2014/main" id="{CA39A26B-9A3F-B5D2-47E6-6D4AF8ED2DB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81660" y="676124"/>
            <a:ext cx="744279" cy="709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92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7AD6A65-D5C1-62AA-1185-F250E93E11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9100B22-DF33-65BB-0007-83E0004942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srgbClr val="00599C"/>
              </a:solidFill>
              <a:effectLst/>
              <a:uLnTx/>
              <a:uFillTx/>
              <a:latin typeface="TSTAR" panose="020B0604020202020204" charset="0"/>
              <a:ea typeface="+mn-ea"/>
              <a:cs typeface="+mn-cs"/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4CF9979-3C66-1549-190E-5E0F6FBD1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9E9FB2-15AD-4BAD-B5DA-63EA35E480F0}" type="slidenum">
              <a:rPr kumimoji="0" lang="de-DE" sz="1200" b="1" i="0" u="none" strike="noStrike" kern="1200" cap="none" spc="0" normalizeH="0" baseline="0" noProof="0" smtClean="0">
                <a:ln>
                  <a:noFill/>
                </a:ln>
                <a:solidFill>
                  <a:srgbClr val="00599C"/>
                </a:solidFill>
                <a:effectLst/>
                <a:uLnTx/>
                <a:uFillTx/>
                <a:latin typeface="TSTAR" panose="020B0604020202020204" charset="0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de-DE" sz="1200" b="1" i="0" u="none" strike="noStrike" kern="1200" cap="none" spc="0" normalizeH="0" baseline="0" noProof="0">
              <a:ln>
                <a:noFill/>
              </a:ln>
              <a:solidFill>
                <a:srgbClr val="00599C"/>
              </a:solidFill>
              <a:effectLst/>
              <a:uLnTx/>
              <a:uFillTx/>
              <a:latin typeface="TSTAR" panose="020B0604020202020204" charset="0"/>
              <a:ea typeface="+mn-ea"/>
              <a:cs typeface="+mn-cs"/>
            </a:endParaRPr>
          </a:p>
        </p:txBody>
      </p:sp>
      <p:sp>
        <p:nvSpPr>
          <p:cNvPr id="4" name="Titelplatzhalter 1">
            <a:extLst>
              <a:ext uri="{FF2B5EF4-FFF2-40B4-BE49-F238E27FC236}">
                <a16:creationId xmlns:a16="http://schemas.microsoft.com/office/drawing/2014/main" id="{CB17A1EE-84D9-2D86-9343-309B92DED3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0460" y="664647"/>
            <a:ext cx="10132340" cy="7093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000" b="1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/>
              <a:t>Überschrift 2</a:t>
            </a:r>
          </a:p>
        </p:txBody>
      </p:sp>
      <p:sp>
        <p:nvSpPr>
          <p:cNvPr id="8" name="Inhaltsplatzhalter 8">
            <a:extLst>
              <a:ext uri="{FF2B5EF4-FFF2-40B4-BE49-F238E27FC236}">
                <a16:creationId xmlns:a16="http://schemas.microsoft.com/office/drawing/2014/main" id="{AAB17722-489A-13FD-A35A-D8CB100B7F4A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200" y="472167"/>
            <a:ext cx="10134600" cy="504825"/>
          </a:xfrm>
        </p:spPr>
        <p:txBody>
          <a:bodyPr/>
          <a:lstStyle>
            <a:lvl1pPr marL="0" indent="0">
              <a:buNone/>
              <a:defRPr sz="2000">
                <a:solidFill>
                  <a:srgbClr val="005A96"/>
                </a:solidFill>
              </a:defRPr>
            </a:lvl1pPr>
          </a:lstStyle>
          <a:p>
            <a:pPr lvl="0"/>
            <a:r>
              <a:rPr lang="de-DE"/>
              <a:t>Überschrift 1</a:t>
            </a:r>
          </a:p>
        </p:txBody>
      </p:sp>
    </p:spTree>
    <p:extLst>
      <p:ext uri="{BB962C8B-B14F-4D97-AF65-F5344CB8AC3E}">
        <p14:creationId xmlns:p14="http://schemas.microsoft.com/office/powerpoint/2010/main" val="10307809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E2D6EFB-4C49-570C-61D9-7E44A040D2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srgbClr val="00599C"/>
              </a:solidFill>
              <a:effectLst/>
              <a:uLnTx/>
              <a:uFillTx/>
              <a:latin typeface="TSTAR" panose="020B0604020202020204" charset="0"/>
              <a:ea typeface="+mn-ea"/>
              <a:cs typeface="+mn-cs"/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9FEC2A8-9949-D70D-F0E8-34F91D6DF81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9E9FB2-15AD-4BAD-B5DA-63EA35E480F0}" type="slidenum">
              <a:rPr kumimoji="0" lang="de-DE" sz="1200" b="1" i="0" u="none" strike="noStrike" kern="1200" cap="none" spc="0" normalizeH="0" baseline="0" noProof="0" smtClean="0">
                <a:ln>
                  <a:noFill/>
                </a:ln>
                <a:solidFill>
                  <a:srgbClr val="00599C"/>
                </a:solidFill>
                <a:effectLst/>
                <a:uLnTx/>
                <a:uFillTx/>
                <a:latin typeface="TSTAR" panose="020B0604020202020204" charset="0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de-DE" sz="1200" b="1" i="0" u="none" strike="noStrike" kern="1200" cap="none" spc="0" normalizeH="0" baseline="0" noProof="0">
              <a:ln>
                <a:noFill/>
              </a:ln>
              <a:solidFill>
                <a:srgbClr val="00599C"/>
              </a:solidFill>
              <a:effectLst/>
              <a:uLnTx/>
              <a:uFillTx/>
              <a:latin typeface="TSTAR" panose="020B0604020202020204" charset="0"/>
              <a:ea typeface="+mn-ea"/>
              <a:cs typeface="+mn-cs"/>
            </a:endParaRPr>
          </a:p>
        </p:txBody>
      </p:sp>
      <p:sp>
        <p:nvSpPr>
          <p:cNvPr id="5" name="Titelplatzhalter 1">
            <a:extLst>
              <a:ext uri="{FF2B5EF4-FFF2-40B4-BE49-F238E27FC236}">
                <a16:creationId xmlns:a16="http://schemas.microsoft.com/office/drawing/2014/main" id="{28A6E2C8-0724-8FBD-37E0-84AD813C23C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0460" y="664647"/>
            <a:ext cx="10132340" cy="7093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000" b="1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/>
              <a:t>Überschrift 2</a:t>
            </a:r>
          </a:p>
        </p:txBody>
      </p:sp>
      <p:sp>
        <p:nvSpPr>
          <p:cNvPr id="7" name="Inhaltsplatzhalter 8">
            <a:extLst>
              <a:ext uri="{FF2B5EF4-FFF2-40B4-BE49-F238E27FC236}">
                <a16:creationId xmlns:a16="http://schemas.microsoft.com/office/drawing/2014/main" id="{755DAC17-192C-C2BB-264C-B8C5B802E13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200" y="472167"/>
            <a:ext cx="10134600" cy="504825"/>
          </a:xfrm>
        </p:spPr>
        <p:txBody>
          <a:bodyPr/>
          <a:lstStyle>
            <a:lvl1pPr marL="0" indent="0">
              <a:buNone/>
              <a:defRPr sz="2000">
                <a:solidFill>
                  <a:srgbClr val="005A96"/>
                </a:solidFill>
              </a:defRPr>
            </a:lvl1pPr>
          </a:lstStyle>
          <a:p>
            <a:pPr lvl="0"/>
            <a:r>
              <a:rPr lang="de-DE"/>
              <a:t>Überschrift 1</a:t>
            </a:r>
          </a:p>
        </p:txBody>
      </p:sp>
    </p:spTree>
    <p:extLst>
      <p:ext uri="{BB962C8B-B14F-4D97-AF65-F5344CB8AC3E}">
        <p14:creationId xmlns:p14="http://schemas.microsoft.com/office/powerpoint/2010/main" val="20311247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18E80EAF-E5FB-8104-6451-3CF39FD5E88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468500"/>
            <a:ext cx="9248434" cy="43895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D5D67520-7C8F-7613-5DF1-EFDF91368F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06240" y="1122363"/>
            <a:ext cx="744855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 b="1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E8A0071-FB47-AC68-D7DB-3B7970DE04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5620" y="4140023"/>
            <a:ext cx="4525515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42ADB0B-7CAA-17E0-560E-EDE236D7D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srgbClr val="00599C"/>
              </a:solidFill>
              <a:effectLst/>
              <a:uLnTx/>
              <a:uFillTx/>
              <a:latin typeface="TSTAR" panose="020B0604020202020204" charset="0"/>
              <a:ea typeface="+mn-ea"/>
              <a:cs typeface="+mn-cs"/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3779BA7-0B48-B00D-6BAF-B396D1180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9E9FB2-15AD-4BAD-B5DA-63EA35E480F0}" type="slidenum">
              <a:rPr kumimoji="0" lang="de-DE" sz="1200" b="1" i="0" u="none" strike="noStrike" kern="1200" cap="none" spc="0" normalizeH="0" baseline="0" noProof="0" smtClean="0">
                <a:ln>
                  <a:noFill/>
                </a:ln>
                <a:solidFill>
                  <a:srgbClr val="00599C"/>
                </a:solidFill>
                <a:effectLst/>
                <a:uLnTx/>
                <a:uFillTx/>
                <a:latin typeface="TSTAR" panose="020B0604020202020204" charset="0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de-DE" sz="1200" b="1" i="0" u="none" strike="noStrike" kern="1200" cap="none" spc="0" normalizeH="0" baseline="0" noProof="0">
              <a:ln>
                <a:noFill/>
              </a:ln>
              <a:solidFill>
                <a:srgbClr val="00599C"/>
              </a:solidFill>
              <a:effectLst/>
              <a:uLnTx/>
              <a:uFillTx/>
              <a:latin typeface="TSTAR" panose="020B060402020202020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596690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BAAB4838-1A6D-26A3-2490-24EED1DDC6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468500"/>
            <a:ext cx="9248434" cy="4389500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7AD6A65-D5C1-62AA-1185-F250E93E11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9100B22-DF33-65BB-0007-83E0004942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4CF9979-3C66-1549-190E-5E0F6FBD1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049E9FB2-15AD-4BAD-B5DA-63EA35E480F0}" type="slidenum">
              <a:rPr lang="de-DE" smtClean="0"/>
              <a:pPr>
                <a:defRPr/>
              </a:pPr>
              <a:t>‹#›</a:t>
            </a:fld>
            <a:endParaRPr lang="de-DE"/>
          </a:p>
        </p:txBody>
      </p:sp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8CA1A560-082E-2016-A40A-F5009AF360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0460" y="664647"/>
            <a:ext cx="10132340" cy="7093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000" b="1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/>
              <a:t>Überschrift 2</a:t>
            </a:r>
          </a:p>
        </p:txBody>
      </p:sp>
      <p:sp>
        <p:nvSpPr>
          <p:cNvPr id="4" name="Inhaltsplatzhalter 8">
            <a:extLst>
              <a:ext uri="{FF2B5EF4-FFF2-40B4-BE49-F238E27FC236}">
                <a16:creationId xmlns:a16="http://schemas.microsoft.com/office/drawing/2014/main" id="{3272D902-0554-FBF7-C3F2-8BCC4F9A085B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200" y="472167"/>
            <a:ext cx="10134600" cy="504825"/>
          </a:xfrm>
        </p:spPr>
        <p:txBody>
          <a:bodyPr/>
          <a:lstStyle>
            <a:lvl1pPr marL="0" indent="0">
              <a:buNone/>
              <a:defRPr sz="2000">
                <a:solidFill>
                  <a:srgbClr val="005A96"/>
                </a:solidFill>
              </a:defRPr>
            </a:lvl1pPr>
          </a:lstStyle>
          <a:p>
            <a:pPr lvl="0"/>
            <a:r>
              <a:rPr lang="de-DE"/>
              <a:t>Überschrift 1</a:t>
            </a:r>
          </a:p>
        </p:txBody>
      </p:sp>
    </p:spTree>
    <p:extLst>
      <p:ext uri="{BB962C8B-B14F-4D97-AF65-F5344CB8AC3E}">
        <p14:creationId xmlns:p14="http://schemas.microsoft.com/office/powerpoint/2010/main" val="10469671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7AD6A65-D5C1-62AA-1185-F250E93E11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9100B22-DF33-65BB-0007-83E0004942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srgbClr val="00599C"/>
              </a:solidFill>
              <a:effectLst/>
              <a:uLnTx/>
              <a:uFillTx/>
              <a:latin typeface="TSTAR" panose="020B0604020202020204" charset="0"/>
              <a:ea typeface="+mn-ea"/>
              <a:cs typeface="+mn-cs"/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4CF9979-3C66-1549-190E-5E0F6FBD1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9E9FB2-15AD-4BAD-B5DA-63EA35E480F0}" type="slidenum">
              <a:rPr kumimoji="0" lang="de-DE" sz="1200" b="1" i="0" u="none" strike="noStrike" kern="1200" cap="none" spc="0" normalizeH="0" baseline="0" noProof="0" smtClean="0">
                <a:ln>
                  <a:noFill/>
                </a:ln>
                <a:solidFill>
                  <a:srgbClr val="00599C"/>
                </a:solidFill>
                <a:effectLst/>
                <a:uLnTx/>
                <a:uFillTx/>
                <a:latin typeface="TSTAR" panose="020B0604020202020204" charset="0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de-DE" sz="1200" b="1" i="0" u="none" strike="noStrike" kern="1200" cap="none" spc="0" normalizeH="0" baseline="0" noProof="0">
              <a:ln>
                <a:noFill/>
              </a:ln>
              <a:solidFill>
                <a:srgbClr val="00599C"/>
              </a:solidFill>
              <a:effectLst/>
              <a:uLnTx/>
              <a:uFillTx/>
              <a:latin typeface="TSTAR" panose="020B0604020202020204" charset="0"/>
              <a:ea typeface="+mn-ea"/>
              <a:cs typeface="+mn-cs"/>
            </a:endParaRPr>
          </a:p>
        </p:txBody>
      </p:sp>
      <p:sp>
        <p:nvSpPr>
          <p:cNvPr id="4" name="Titelplatzhalter 1">
            <a:extLst>
              <a:ext uri="{FF2B5EF4-FFF2-40B4-BE49-F238E27FC236}">
                <a16:creationId xmlns:a16="http://schemas.microsoft.com/office/drawing/2014/main" id="{CB17A1EE-84D9-2D86-9343-309B92DED3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0460" y="664647"/>
            <a:ext cx="10132340" cy="7093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000" b="1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/>
              <a:t>Überschrift 2</a:t>
            </a:r>
          </a:p>
        </p:txBody>
      </p:sp>
      <p:sp>
        <p:nvSpPr>
          <p:cNvPr id="8" name="Inhaltsplatzhalter 8">
            <a:extLst>
              <a:ext uri="{FF2B5EF4-FFF2-40B4-BE49-F238E27FC236}">
                <a16:creationId xmlns:a16="http://schemas.microsoft.com/office/drawing/2014/main" id="{AAB17722-489A-13FD-A35A-D8CB100B7F4A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200" y="472167"/>
            <a:ext cx="10134600" cy="504825"/>
          </a:xfrm>
        </p:spPr>
        <p:txBody>
          <a:bodyPr/>
          <a:lstStyle>
            <a:lvl1pPr marL="0" indent="0">
              <a:buNone/>
              <a:defRPr sz="2000">
                <a:solidFill>
                  <a:srgbClr val="005A96"/>
                </a:solidFill>
              </a:defRPr>
            </a:lvl1pPr>
          </a:lstStyle>
          <a:p>
            <a:pPr lvl="0"/>
            <a:r>
              <a:rPr lang="de-DE"/>
              <a:t>Überschrift 1</a:t>
            </a:r>
          </a:p>
        </p:txBody>
      </p:sp>
    </p:spTree>
    <p:extLst>
      <p:ext uri="{BB962C8B-B14F-4D97-AF65-F5344CB8AC3E}">
        <p14:creationId xmlns:p14="http://schemas.microsoft.com/office/powerpoint/2010/main" val="42788648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6.xml"/><Relationship Id="rId4" Type="http://schemas.openxmlformats.org/officeDocument/2006/relationships/slideLayout" Target="../slideLayouts/slideLayout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theme" Target="../theme/theme3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5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0.xml"/><Relationship Id="rId9" Type="http://schemas.openxmlformats.org/officeDocument/2006/relationships/image" Target="../media/image3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16.xml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18.xml"/><Relationship Id="rId10" Type="http://schemas.openxmlformats.org/officeDocument/2006/relationships/image" Target="../media/image8.png"/><Relationship Id="rId4" Type="http://schemas.openxmlformats.org/officeDocument/2006/relationships/slideLayout" Target="../slideLayouts/slideLayout17.xml"/><Relationship Id="rId9" Type="http://schemas.openxmlformats.org/officeDocument/2006/relationships/image" Target="../media/image7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image" Target="../media/image10.emf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image" Target="../media/image9.emf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theme" Target="../theme/theme5.xml"/><Relationship Id="rId5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4" Type="http://schemas.openxmlformats.org/officeDocument/2006/relationships/image" Target="../media/image1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 descr="Ein Bild, das Text enthält.&#10;&#10;Automatisch generierte Beschreibung">
            <a:extLst>
              <a:ext uri="{FF2B5EF4-FFF2-40B4-BE49-F238E27FC236}">
                <a16:creationId xmlns:a16="http://schemas.microsoft.com/office/drawing/2014/main" id="{B4A9B2F0-3FEC-5503-6AB9-6A9A08D98BE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50864" y="473284"/>
            <a:ext cx="3220152" cy="1416107"/>
          </a:xfrm>
          <a:prstGeom prst="rect">
            <a:avLst/>
          </a:prstGeom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2C4B237F-1D3E-5D6E-2340-BBADACC6DE4B}"/>
              </a:ext>
            </a:extLst>
          </p:cNvPr>
          <p:cNvGrpSpPr/>
          <p:nvPr userDrawn="1"/>
        </p:nvGrpSpPr>
        <p:grpSpPr>
          <a:xfrm>
            <a:off x="-990690" y="1772087"/>
            <a:ext cx="10849815" cy="6178838"/>
            <a:chOff x="-13375759" y="5567763"/>
            <a:chExt cx="10849815" cy="6178838"/>
          </a:xfrm>
        </p:grpSpPr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8DB640FA-9CF3-32D3-C002-A98F1AE2B61D}"/>
                </a:ext>
              </a:extLst>
            </p:cNvPr>
            <p:cNvSpPr/>
            <p:nvPr/>
          </p:nvSpPr>
          <p:spPr>
            <a:xfrm rot="900000">
              <a:off x="-13375759" y="5567763"/>
              <a:ext cx="10849815" cy="6178836"/>
            </a:xfrm>
            <a:custGeom>
              <a:avLst/>
              <a:gdLst>
                <a:gd name="connsiteX0" fmla="*/ 0 w 10099103"/>
                <a:gd name="connsiteY0" fmla="*/ 0 h 5805182"/>
                <a:gd name="connsiteX1" fmla="*/ 10099103 w 10099103"/>
                <a:gd name="connsiteY1" fmla="*/ 0 h 5805182"/>
                <a:gd name="connsiteX2" fmla="*/ 10099103 w 10099103"/>
                <a:gd name="connsiteY2" fmla="*/ 5805182 h 5805182"/>
                <a:gd name="connsiteX3" fmla="*/ 0 w 10099103"/>
                <a:gd name="connsiteY3" fmla="*/ 5805182 h 5805182"/>
                <a:gd name="connsiteX4" fmla="*/ 0 w 10099103"/>
                <a:gd name="connsiteY4" fmla="*/ 0 h 5805182"/>
                <a:gd name="connsiteX0" fmla="*/ 0 w 10099103"/>
                <a:gd name="connsiteY0" fmla="*/ 0 h 5805182"/>
                <a:gd name="connsiteX1" fmla="*/ 10099103 w 10099103"/>
                <a:gd name="connsiteY1" fmla="*/ 0 h 5805182"/>
                <a:gd name="connsiteX2" fmla="*/ 10095599 w 10099103"/>
                <a:gd name="connsiteY2" fmla="*/ 3450487 h 5805182"/>
                <a:gd name="connsiteX3" fmla="*/ 0 w 10099103"/>
                <a:gd name="connsiteY3" fmla="*/ 5805182 h 5805182"/>
                <a:gd name="connsiteX4" fmla="*/ 0 w 10099103"/>
                <a:gd name="connsiteY4" fmla="*/ 0 h 5805182"/>
                <a:gd name="connsiteX0" fmla="*/ 0 w 10099103"/>
                <a:gd name="connsiteY0" fmla="*/ 0 h 5751315"/>
                <a:gd name="connsiteX1" fmla="*/ 10099103 w 10099103"/>
                <a:gd name="connsiteY1" fmla="*/ 0 h 5751315"/>
                <a:gd name="connsiteX2" fmla="*/ 10095599 w 10099103"/>
                <a:gd name="connsiteY2" fmla="*/ 3450487 h 5751315"/>
                <a:gd name="connsiteX3" fmla="*/ 1515627 w 10099103"/>
                <a:gd name="connsiteY3" fmla="*/ 5751315 h 5751315"/>
                <a:gd name="connsiteX4" fmla="*/ 0 w 10099103"/>
                <a:gd name="connsiteY4" fmla="*/ 0 h 57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99103" h="5751315">
                  <a:moveTo>
                    <a:pt x="0" y="0"/>
                  </a:moveTo>
                  <a:lnTo>
                    <a:pt x="10099103" y="0"/>
                  </a:lnTo>
                  <a:lnTo>
                    <a:pt x="10095599" y="3450487"/>
                  </a:lnTo>
                  <a:lnTo>
                    <a:pt x="1515627" y="5751315"/>
                  </a:lnTo>
                  <a:lnTo>
                    <a:pt x="0" y="0"/>
                  </a:lnTo>
                  <a:close/>
                </a:path>
              </a:pathLst>
            </a:custGeom>
            <a:blipFill dpi="0" rotWithShape="0"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8" name="Rechteck 3">
              <a:extLst>
                <a:ext uri="{FF2B5EF4-FFF2-40B4-BE49-F238E27FC236}">
                  <a16:creationId xmlns:a16="http://schemas.microsoft.com/office/drawing/2014/main" id="{7FBA1A7C-1D52-055F-6AA8-6300F602C51C}"/>
                </a:ext>
              </a:extLst>
            </p:cNvPr>
            <p:cNvSpPr/>
            <p:nvPr/>
          </p:nvSpPr>
          <p:spPr>
            <a:xfrm rot="900000">
              <a:off x="-13375759" y="5567765"/>
              <a:ext cx="10849815" cy="6178836"/>
            </a:xfrm>
            <a:custGeom>
              <a:avLst/>
              <a:gdLst>
                <a:gd name="connsiteX0" fmla="*/ 0 w 10099103"/>
                <a:gd name="connsiteY0" fmla="*/ 0 h 5805182"/>
                <a:gd name="connsiteX1" fmla="*/ 10099103 w 10099103"/>
                <a:gd name="connsiteY1" fmla="*/ 0 h 5805182"/>
                <a:gd name="connsiteX2" fmla="*/ 10099103 w 10099103"/>
                <a:gd name="connsiteY2" fmla="*/ 5805182 h 5805182"/>
                <a:gd name="connsiteX3" fmla="*/ 0 w 10099103"/>
                <a:gd name="connsiteY3" fmla="*/ 5805182 h 5805182"/>
                <a:gd name="connsiteX4" fmla="*/ 0 w 10099103"/>
                <a:gd name="connsiteY4" fmla="*/ 0 h 5805182"/>
                <a:gd name="connsiteX0" fmla="*/ 0 w 10099103"/>
                <a:gd name="connsiteY0" fmla="*/ 0 h 5805182"/>
                <a:gd name="connsiteX1" fmla="*/ 10099103 w 10099103"/>
                <a:gd name="connsiteY1" fmla="*/ 0 h 5805182"/>
                <a:gd name="connsiteX2" fmla="*/ 10095599 w 10099103"/>
                <a:gd name="connsiteY2" fmla="*/ 3450487 h 5805182"/>
                <a:gd name="connsiteX3" fmla="*/ 0 w 10099103"/>
                <a:gd name="connsiteY3" fmla="*/ 5805182 h 5805182"/>
                <a:gd name="connsiteX4" fmla="*/ 0 w 10099103"/>
                <a:gd name="connsiteY4" fmla="*/ 0 h 5805182"/>
                <a:gd name="connsiteX0" fmla="*/ 0 w 10099103"/>
                <a:gd name="connsiteY0" fmla="*/ 0 h 5751315"/>
                <a:gd name="connsiteX1" fmla="*/ 10099103 w 10099103"/>
                <a:gd name="connsiteY1" fmla="*/ 0 h 5751315"/>
                <a:gd name="connsiteX2" fmla="*/ 10095599 w 10099103"/>
                <a:gd name="connsiteY2" fmla="*/ 3450487 h 5751315"/>
                <a:gd name="connsiteX3" fmla="*/ 1515627 w 10099103"/>
                <a:gd name="connsiteY3" fmla="*/ 5751315 h 5751315"/>
                <a:gd name="connsiteX4" fmla="*/ 0 w 10099103"/>
                <a:gd name="connsiteY4" fmla="*/ 0 h 57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99103" h="5751315">
                  <a:moveTo>
                    <a:pt x="0" y="0"/>
                  </a:moveTo>
                  <a:lnTo>
                    <a:pt x="10099103" y="0"/>
                  </a:lnTo>
                  <a:lnTo>
                    <a:pt x="10095599" y="3450487"/>
                  </a:lnTo>
                  <a:lnTo>
                    <a:pt x="1515627" y="57513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599C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771283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i="1" kern="1200" baseline="0">
          <a:solidFill>
            <a:srgbClr val="00599C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orient="horz" pos="231">
          <p15:clr>
            <a:srgbClr val="F26B43"/>
          </p15:clr>
        </p15:guide>
        <p15:guide id="4" orient="horz" pos="4088">
          <p15:clr>
            <a:srgbClr val="F26B43"/>
          </p15:clr>
        </p15:guide>
        <p15:guide id="5" pos="7222">
          <p15:clr>
            <a:srgbClr val="F26B43"/>
          </p15:clr>
        </p15:guide>
        <p15:guide id="6" pos="234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2B01371E-4544-75B8-D485-0F870F5045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362" y="831622"/>
            <a:ext cx="10515600" cy="7093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F1DAA8A-A072-30FB-5A29-BEDF1BA61E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4C77381-C8DE-AA6A-B090-EC30F9DC73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71849" y="6384281"/>
            <a:ext cx="7981949" cy="396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00599C"/>
                </a:solidFill>
                <a:latin typeface="TSTAR" panose="020B060402020202020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srgbClr val="00599C"/>
              </a:solidFill>
              <a:effectLst/>
              <a:uLnTx/>
              <a:uFillTx/>
              <a:latin typeface="TSTAR" panose="020B0604020202020204" charset="0"/>
              <a:ea typeface="+mn-ea"/>
              <a:cs typeface="+mn-cs"/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7797124-5E91-158D-04D9-D0ECF53882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95620" y="6384281"/>
            <a:ext cx="2579280" cy="396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>
                <a:solidFill>
                  <a:srgbClr val="00599C"/>
                </a:solidFill>
                <a:latin typeface="TSTAR" panose="020B060402020202020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9E9FB2-15AD-4BAD-B5DA-63EA35E480F0}" type="slidenum">
              <a:rPr kumimoji="0" lang="de-DE" sz="1200" b="1" i="0" u="none" strike="noStrike" kern="1200" cap="none" spc="0" normalizeH="0" baseline="0" noProof="0" smtClean="0">
                <a:ln>
                  <a:noFill/>
                </a:ln>
                <a:solidFill>
                  <a:srgbClr val="00599C"/>
                </a:solidFill>
                <a:effectLst/>
                <a:uLnTx/>
                <a:uFillTx/>
                <a:latin typeface="TSTAR" panose="020B0604020202020204" charset="0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de-DE" sz="1200" b="1" i="0" u="none" strike="noStrike" kern="1200" cap="none" spc="0" normalizeH="0" baseline="0" noProof="0">
              <a:ln>
                <a:noFill/>
              </a:ln>
              <a:solidFill>
                <a:srgbClr val="00599C"/>
              </a:solidFill>
              <a:effectLst/>
              <a:uLnTx/>
              <a:uFillTx/>
              <a:latin typeface="TSTAR" panose="020B0604020202020204" charset="0"/>
              <a:ea typeface="+mn-ea"/>
              <a:cs typeface="+mn-cs"/>
            </a:endParaRPr>
          </a:p>
        </p:txBody>
      </p:sp>
      <p:pic>
        <p:nvPicPr>
          <p:cNvPr id="17" name="Inhaltsplatzhalter 8">
            <a:extLst>
              <a:ext uri="{FF2B5EF4-FFF2-40B4-BE49-F238E27FC236}">
                <a16:creationId xmlns:a16="http://schemas.microsoft.com/office/drawing/2014/main" id="{934346E9-1737-7679-FB00-125D562B2258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81660" y="676124"/>
            <a:ext cx="744279" cy="709391"/>
          </a:xfrm>
          <a:prstGeom prst="rect">
            <a:avLst/>
          </a:prstGeom>
        </p:spPr>
      </p:pic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58D1D845-7E4B-2EC9-45C4-EC760D5BE5B6}"/>
              </a:ext>
            </a:extLst>
          </p:cNvPr>
          <p:cNvCxnSpPr>
            <a:cxnSpLocks/>
          </p:cNvCxnSpPr>
          <p:nvPr userDrawn="1"/>
        </p:nvCxnSpPr>
        <p:spPr>
          <a:xfrm>
            <a:off x="509920" y="621399"/>
            <a:ext cx="0" cy="5615202"/>
          </a:xfrm>
          <a:prstGeom prst="line">
            <a:avLst/>
          </a:prstGeom>
          <a:noFill/>
          <a:ln w="28575" cap="flat" cmpd="sng" algn="ctr">
            <a:solidFill>
              <a:srgbClr val="00599C"/>
            </a:solidFill>
            <a:prstDash val="solid"/>
            <a:miter lim="800000"/>
          </a:ln>
          <a:effectLst/>
        </p:spPr>
      </p:cxnSp>
    </p:spTree>
    <p:extLst>
      <p:ext uri="{BB962C8B-B14F-4D97-AF65-F5344CB8AC3E}">
        <p14:creationId xmlns:p14="http://schemas.microsoft.com/office/powerpoint/2010/main" val="4432131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90" r:id="rId3"/>
    <p:sldLayoutId id="2147483677" r:id="rId4"/>
    <p:sldLayoutId id="2147483678" r:id="rId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0" kern="1200">
          <a:solidFill>
            <a:srgbClr val="00599C"/>
          </a:solidFill>
          <a:latin typeface="TSTAR" panose="020B060402020202020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TSTAR" panose="020B060402020202020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TSTAR" panose="020B060402020202020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TSTAR" panose="020B060402020202020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TSTAR" panose="020B060402020202020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TSTAR" panose="020B060402020202020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2B01371E-4544-75B8-D485-0F870F5045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362" y="831622"/>
            <a:ext cx="10515600" cy="7093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F1DAA8A-A072-30FB-5A29-BEDF1BA61E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4C77381-C8DE-AA6A-B090-EC30F9DC73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71849" y="6384281"/>
            <a:ext cx="7981949" cy="396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00599C"/>
                </a:solidFill>
                <a:latin typeface="TSTAR" panose="020B060402020202020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srgbClr val="00599C"/>
              </a:solidFill>
              <a:effectLst/>
              <a:uLnTx/>
              <a:uFillTx/>
              <a:latin typeface="TSTAR" panose="020B0604020202020204" charset="0"/>
              <a:ea typeface="+mn-ea"/>
              <a:cs typeface="+mn-cs"/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7797124-5E91-158D-04D9-D0ECF53882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95620" y="6384281"/>
            <a:ext cx="2579280" cy="396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>
                <a:solidFill>
                  <a:srgbClr val="00599C"/>
                </a:solidFill>
                <a:latin typeface="TSTAR" panose="020B060402020202020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9E9FB2-15AD-4BAD-B5DA-63EA35E480F0}" type="slidenum">
              <a:rPr kumimoji="0" lang="de-DE" sz="1200" b="1" i="0" u="none" strike="noStrike" kern="1200" cap="none" spc="0" normalizeH="0" baseline="0" noProof="0" smtClean="0">
                <a:ln>
                  <a:noFill/>
                </a:ln>
                <a:solidFill>
                  <a:srgbClr val="00599C"/>
                </a:solidFill>
                <a:effectLst/>
                <a:uLnTx/>
                <a:uFillTx/>
                <a:latin typeface="TSTAR" panose="020B0604020202020204" charset="0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de-DE" sz="1200" b="1" i="0" u="none" strike="noStrike" kern="1200" cap="none" spc="0" normalizeH="0" baseline="0" noProof="0">
              <a:ln>
                <a:noFill/>
              </a:ln>
              <a:solidFill>
                <a:srgbClr val="00599C"/>
              </a:solidFill>
              <a:effectLst/>
              <a:uLnTx/>
              <a:uFillTx/>
              <a:latin typeface="TSTAR" panose="020B0604020202020204" charset="0"/>
              <a:ea typeface="+mn-ea"/>
              <a:cs typeface="+mn-cs"/>
            </a:endParaRPr>
          </a:p>
        </p:txBody>
      </p:sp>
      <p:pic>
        <p:nvPicPr>
          <p:cNvPr id="17" name="Inhaltsplatzhalter 8">
            <a:extLst>
              <a:ext uri="{FF2B5EF4-FFF2-40B4-BE49-F238E27FC236}">
                <a16:creationId xmlns:a16="http://schemas.microsoft.com/office/drawing/2014/main" id="{934346E9-1737-7679-FB00-125D562B2258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81660" y="676124"/>
            <a:ext cx="744279" cy="709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5204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92" r:id="rId5"/>
    <p:sldLayoutId id="2147483693" r:id="rId6"/>
    <p:sldLayoutId id="2147483694" r:id="rId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0" kern="1200">
          <a:solidFill>
            <a:srgbClr val="00599C"/>
          </a:solidFill>
          <a:latin typeface="TSTAR" panose="020B060402020202020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TSTAR" panose="020B060402020202020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TSTAR" panose="020B060402020202020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TSTAR" panose="020B060402020202020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TSTAR" panose="020B060402020202020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TSTAR" panose="020B060402020202020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/>
          <p:cNvPicPr>
            <a:picLocks noChangeAspect="1"/>
          </p:cNvPicPr>
          <p:nvPr userDrawn="1"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5841528"/>
            <a:ext cx="12201525" cy="1016472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6026" y="6260659"/>
            <a:ext cx="2072098" cy="313852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 userDrawn="1"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20274" y="6260659"/>
            <a:ext cx="2038352" cy="374598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 userDrawn="1"/>
        </p:nvPicPr>
        <p:blipFill rotWithShape="1"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719595" y="166594"/>
            <a:ext cx="2173955" cy="936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8774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ußzeilenplatzhalter 8"/>
          <p:cNvSpPr txBox="1">
            <a:spLocks/>
          </p:cNvSpPr>
          <p:nvPr/>
        </p:nvSpPr>
        <p:spPr>
          <a:xfrm>
            <a:off x="504825" y="6583363"/>
            <a:ext cx="1096963" cy="207962"/>
          </a:xfrm>
          <a:prstGeom prst="rect">
            <a:avLst/>
          </a:prstGeom>
        </p:spPr>
        <p:txBody>
          <a:bodyPr lIns="0" tIns="0" rIns="0" bIns="0"/>
          <a:lstStyle>
            <a:defPPr>
              <a:defRPr lang="de-DE"/>
            </a:defPPr>
            <a:lvl1pPr marL="0" algn="l" defTabSz="457200" rtl="0" eaLnBrk="1" latinLnBrk="0" hangingPunct="1">
              <a:defRPr sz="800" kern="1200">
                <a:solidFill>
                  <a:srgbClr val="005A9B"/>
                </a:solidFill>
                <a:latin typeface="Arial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de-DE"/>
          </a:p>
        </p:txBody>
      </p:sp>
      <p:sp>
        <p:nvSpPr>
          <p:cNvPr id="2052" name="Titelplatzhalter 16"/>
          <p:cNvSpPr>
            <a:spLocks noGrp="1"/>
          </p:cNvSpPr>
          <p:nvPr>
            <p:ph type="title"/>
          </p:nvPr>
        </p:nvSpPr>
        <p:spPr bwMode="auto">
          <a:xfrm>
            <a:off x="393700" y="406400"/>
            <a:ext cx="9753600" cy="328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2053" name="Textplatzhalter 17"/>
          <p:cNvSpPr>
            <a:spLocks noGrp="1"/>
          </p:cNvSpPr>
          <p:nvPr>
            <p:ph type="body" idx="1"/>
          </p:nvPr>
        </p:nvSpPr>
        <p:spPr bwMode="auto">
          <a:xfrm>
            <a:off x="633413" y="1766888"/>
            <a:ext cx="11064875" cy="4741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20" name="Foliennummernplatzhalter 10"/>
          <p:cNvSpPr>
            <a:spLocks noGrp="1"/>
          </p:cNvSpPr>
          <p:nvPr>
            <p:ph type="sldNum" sz="quarter" idx="4"/>
          </p:nvPr>
        </p:nvSpPr>
        <p:spPr>
          <a:xfrm>
            <a:off x="393700" y="6627813"/>
            <a:ext cx="255588" cy="20796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800" baseline="0" smtClean="0">
                <a:solidFill>
                  <a:srgbClr val="005A9B"/>
                </a:solidFill>
                <a:latin typeface="Arial"/>
                <a:ea typeface="+mn-ea"/>
                <a:cs typeface="+mn-cs"/>
              </a:defRPr>
            </a:lvl1pPr>
          </a:lstStyle>
          <a:p>
            <a:pPr>
              <a:defRPr/>
            </a:pPr>
            <a:fld id="{F4603CEF-B396-964A-9571-AA9A38748142}" type="slidenum">
              <a:rPr lang="de-DE"/>
              <a:pPr>
                <a:defRPr/>
              </a:pPr>
              <a:t>‹#›</a:t>
            </a:fld>
            <a:endParaRPr lang="de-DE"/>
          </a:p>
        </p:txBody>
      </p:sp>
      <p:pic>
        <p:nvPicPr>
          <p:cNvPr id="2055" name="Bild 8"/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95213"/>
          <a:stretch>
            <a:fillRect/>
          </a:stretch>
        </p:blipFill>
        <p:spPr bwMode="auto">
          <a:xfrm>
            <a:off x="0" y="0"/>
            <a:ext cx="43815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6" name="Textfeld 13"/>
          <p:cNvSpPr txBox="1">
            <a:spLocks noChangeArrowheads="1"/>
          </p:cNvSpPr>
          <p:nvPr userDrawn="1"/>
        </p:nvSpPr>
        <p:spPr bwMode="auto">
          <a:xfrm>
            <a:off x="633413" y="6627813"/>
            <a:ext cx="8224837" cy="123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de-DE" sz="800"/>
              <a:t> Technische Hochschule Ingolstadt</a:t>
            </a:r>
          </a:p>
        </p:txBody>
      </p:sp>
      <p:pic>
        <p:nvPicPr>
          <p:cNvPr id="9" name="Bild 6"/>
          <p:cNvPicPr>
            <a:picLocks noChangeAspect="1"/>
          </p:cNvPicPr>
          <p:nvPr userDrawn="1"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8378" t="3003" b="83303"/>
          <a:stretch/>
        </p:blipFill>
        <p:spPr>
          <a:xfrm>
            <a:off x="10963703" y="101149"/>
            <a:ext cx="1062681" cy="939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4432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3" r:id="rId3"/>
    <p:sldLayoutId id="2147483714" r:id="rId4"/>
    <p:sldLayoutId id="2147483715" r:id="rId5"/>
    <p:sldLayoutId id="2147483716" r:id="rId6"/>
    <p:sldLayoutId id="2147483717" r:id="rId7"/>
    <p:sldLayoutId id="2147483718" r:id="rId8"/>
    <p:sldLayoutId id="2147483719" r:id="rId9"/>
    <p:sldLayoutId id="2147483720" r:id="rId10"/>
  </p:sldLayoutIdLst>
  <p:hf hdr="0" dt="0"/>
  <p:txStyles>
    <p:titleStyle>
      <a:lvl1pPr algn="l" defTabSz="457200" rtl="0" fontAlgn="base">
        <a:spcBef>
          <a:spcPct val="0"/>
        </a:spcBef>
        <a:spcAft>
          <a:spcPct val="0"/>
        </a:spcAft>
        <a:defRPr sz="2200" i="1">
          <a:solidFill>
            <a:schemeClr val="tx1"/>
          </a:solidFill>
          <a:latin typeface="+mj-lt"/>
          <a:ea typeface="ＭＳ Ｐゴシック" charset="0"/>
          <a:cs typeface="ＭＳ Ｐゴシック" charset="0"/>
        </a:defRPr>
      </a:lvl1pPr>
      <a:lvl2pPr algn="l" defTabSz="457200" rtl="0" fontAlgn="base">
        <a:spcBef>
          <a:spcPct val="0"/>
        </a:spcBef>
        <a:spcAft>
          <a:spcPct val="0"/>
        </a:spcAft>
        <a:defRPr sz="2200" i="1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2pPr>
      <a:lvl3pPr algn="l" defTabSz="457200" rtl="0" fontAlgn="base">
        <a:spcBef>
          <a:spcPct val="0"/>
        </a:spcBef>
        <a:spcAft>
          <a:spcPct val="0"/>
        </a:spcAft>
        <a:defRPr sz="2200" i="1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3pPr>
      <a:lvl4pPr algn="l" defTabSz="457200" rtl="0" fontAlgn="base">
        <a:spcBef>
          <a:spcPct val="0"/>
        </a:spcBef>
        <a:spcAft>
          <a:spcPct val="0"/>
        </a:spcAft>
        <a:defRPr sz="2200" i="1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4pPr>
      <a:lvl5pPr algn="l" defTabSz="457200" rtl="0" fontAlgn="base">
        <a:spcBef>
          <a:spcPct val="0"/>
        </a:spcBef>
        <a:spcAft>
          <a:spcPct val="0"/>
        </a:spcAft>
        <a:defRPr sz="2200" i="1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2200" i="1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2200" i="1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2200" i="1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2200" i="1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9pPr>
    </p:titleStyle>
    <p:bodyStyle>
      <a:lvl1pPr indent="358775" algn="l" defTabSz="457200" rtl="0" fontAlgn="base">
        <a:lnSpc>
          <a:spcPct val="150000"/>
        </a:lnSpc>
        <a:spcBef>
          <a:spcPct val="0"/>
        </a:spcBef>
        <a:spcAft>
          <a:spcPct val="0"/>
        </a:spcAft>
        <a:buSzPct val="100000"/>
        <a:buBlip>
          <a:blip r:embed="rId14"/>
        </a:buBlip>
        <a:defRPr b="1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358775" indent="358775" algn="l" defTabSz="457200" rtl="0" fontAlgn="base">
        <a:lnSpc>
          <a:spcPct val="150000"/>
        </a:lnSpc>
        <a:spcBef>
          <a:spcPct val="0"/>
        </a:spcBef>
        <a:spcAft>
          <a:spcPct val="0"/>
        </a:spcAft>
        <a:buSzPct val="100000"/>
        <a:buBlip>
          <a:blip r:embed="rId14"/>
        </a:buBlip>
        <a:defRPr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719138" indent="358775" algn="l" defTabSz="457200" rtl="0" fontAlgn="base">
        <a:lnSpc>
          <a:spcPct val="150000"/>
        </a:lnSpc>
        <a:spcBef>
          <a:spcPct val="0"/>
        </a:spcBef>
        <a:spcAft>
          <a:spcPct val="0"/>
        </a:spcAft>
        <a:buSzPct val="100000"/>
        <a:buBlip>
          <a:blip r:embed="rId14"/>
        </a:buBlip>
        <a:defRPr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079500" indent="358775" algn="l" defTabSz="457200" rtl="0" fontAlgn="base">
        <a:lnSpc>
          <a:spcPct val="150000"/>
        </a:lnSpc>
        <a:spcBef>
          <a:spcPct val="0"/>
        </a:spcBef>
        <a:spcAft>
          <a:spcPct val="0"/>
        </a:spcAft>
        <a:buSzPct val="100000"/>
        <a:buBlip>
          <a:blip r:embed="rId14"/>
        </a:buBlip>
        <a:defRPr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1439863" indent="358775" algn="l" defTabSz="457200" rtl="0" fontAlgn="base">
        <a:lnSpc>
          <a:spcPct val="150000"/>
        </a:lnSpc>
        <a:spcBef>
          <a:spcPct val="0"/>
        </a:spcBef>
        <a:spcAft>
          <a:spcPct val="0"/>
        </a:spcAft>
        <a:buSzPct val="100000"/>
        <a:buBlip>
          <a:blip r:embed="rId14"/>
        </a:buBlip>
        <a:defRPr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evopedia.org/artificial-neural-network" TargetMode="External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Untertitel 1">
            <a:extLst>
              <a:ext uri="{FF2B5EF4-FFF2-40B4-BE49-F238E27FC236}">
                <a16:creationId xmlns:a16="http://schemas.microsoft.com/office/drawing/2014/main" id="{9FFEA2D7-E96E-6641-D825-0A44ECC3E9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89000" y="3582391"/>
            <a:ext cx="6134100" cy="1654772"/>
          </a:xfrm>
        </p:spPr>
        <p:txBody>
          <a:bodyPr>
            <a:normAutofit/>
          </a:bodyPr>
          <a:lstStyle/>
          <a:p>
            <a:r>
              <a:rPr lang="de-DE" err="1"/>
              <a:t>Principles</a:t>
            </a:r>
            <a:r>
              <a:rPr lang="de-DE"/>
              <a:t> </a:t>
            </a:r>
            <a:r>
              <a:rPr lang="de-DE" err="1"/>
              <a:t>of</a:t>
            </a:r>
            <a:r>
              <a:rPr lang="de-DE"/>
              <a:t> </a:t>
            </a:r>
            <a:r>
              <a:rPr lang="de-DE" err="1"/>
              <a:t>Autonomy</a:t>
            </a:r>
            <a:r>
              <a:rPr lang="de-DE"/>
              <a:t> and </a:t>
            </a:r>
            <a:r>
              <a:rPr lang="de-DE" err="1"/>
              <a:t>Decision</a:t>
            </a:r>
            <a:r>
              <a:rPr lang="de-DE"/>
              <a:t> Making</a:t>
            </a:r>
          </a:p>
          <a:p>
            <a:r>
              <a:rPr lang="de-DE" sz="2400"/>
              <a:t>(AI_PrincAutonomy_2808)</a:t>
            </a:r>
          </a:p>
          <a:p>
            <a:endParaRPr lang="de-DE" sz="2400"/>
          </a:p>
        </p:txBody>
      </p:sp>
      <p:sp>
        <p:nvSpPr>
          <p:cNvPr id="14" name="Textplatzhalter 2">
            <a:extLst>
              <a:ext uri="{FF2B5EF4-FFF2-40B4-BE49-F238E27FC236}">
                <a16:creationId xmlns:a16="http://schemas.microsoft.com/office/drawing/2014/main" id="{775C4B38-49D3-4993-8C82-3A540CC169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89000" y="5440362"/>
            <a:ext cx="7960031" cy="665469"/>
          </a:xfrm>
        </p:spPr>
        <p:txBody>
          <a:bodyPr/>
          <a:lstStyle/>
          <a:p>
            <a:r>
              <a:rPr lang="de-DE" dirty="0"/>
              <a:t>Week 10: </a:t>
            </a:r>
            <a:r>
              <a:rPr lang="de-DE" dirty="0" err="1"/>
              <a:t>Neural</a:t>
            </a:r>
            <a:r>
              <a:rPr lang="de-DE" dirty="0"/>
              <a:t> Networks and Deep Q-Learning (DQN)</a:t>
            </a:r>
          </a:p>
        </p:txBody>
      </p:sp>
      <p:sp>
        <p:nvSpPr>
          <p:cNvPr id="15" name="Untertitel 2">
            <a:extLst>
              <a:ext uri="{FF2B5EF4-FFF2-40B4-BE49-F238E27FC236}">
                <a16:creationId xmlns:a16="http://schemas.microsoft.com/office/drawing/2014/main" id="{E1389113-09A5-1B6F-73EC-9F71B9D34FE4}"/>
              </a:ext>
            </a:extLst>
          </p:cNvPr>
          <p:cNvSpPr txBox="1">
            <a:spLocks/>
          </p:cNvSpPr>
          <p:nvPr/>
        </p:nvSpPr>
        <p:spPr>
          <a:xfrm>
            <a:off x="9988106" y="5277950"/>
            <a:ext cx="2260601" cy="1655762"/>
          </a:xfrm>
          <a:prstGeom prst="rect">
            <a:avLst/>
          </a:prstGeom>
        </p:spPr>
        <p:txBody>
          <a:bodyPr lIns="0" tIns="0" rIns="0" anchor="ctr">
            <a:normAutofit/>
          </a:bodyPr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800" b="1" i="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000" u="sng">
                <a:solidFill>
                  <a:srgbClr val="00599C"/>
                </a:solidFill>
                <a:latin typeface="Arial" panose="020B0604020202020204"/>
              </a:rPr>
              <a:t>Team</a:t>
            </a:r>
            <a:r>
              <a:rPr lang="de-DE" sz="1000">
                <a:solidFill>
                  <a:srgbClr val="00599C"/>
                </a:solidFill>
                <a:latin typeface="Arial" panose="020B0604020202020204"/>
              </a:rPr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>
                <a:solidFill>
                  <a:srgbClr val="00599C"/>
                </a:solidFill>
                <a:latin typeface="Arial" panose="020B0604020202020204"/>
              </a:rPr>
              <a:t>Prof. Dr. rer. nat. Lenz Belzner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>
                <a:solidFill>
                  <a:srgbClr val="00599C"/>
                </a:solidFill>
                <a:latin typeface="Arial" panose="020B0604020202020204"/>
              </a:rPr>
              <a:t>Chidvilas Karpenahalli </a:t>
            </a:r>
            <a:r>
              <a:rPr lang="de-DE" sz="1000" err="1">
                <a:solidFill>
                  <a:srgbClr val="00599C"/>
                </a:solidFill>
                <a:latin typeface="Arial" panose="020B0604020202020204"/>
              </a:rPr>
              <a:t>Ramakrishna</a:t>
            </a:r>
            <a:r>
              <a:rPr lang="de-DE" sz="1000">
                <a:solidFill>
                  <a:srgbClr val="00599C"/>
                </a:solidFill>
                <a:latin typeface="Arial" panose="020B0604020202020204"/>
              </a:rPr>
              <a:t>, </a:t>
            </a:r>
            <a:r>
              <a:rPr lang="de-DE" sz="1000" err="1">
                <a:solidFill>
                  <a:srgbClr val="00599C"/>
                </a:solidFill>
                <a:latin typeface="Arial" panose="020B0604020202020204"/>
              </a:rPr>
              <a:t>M.Eng</a:t>
            </a:r>
            <a:r>
              <a:rPr lang="de-DE" sz="1000">
                <a:solidFill>
                  <a:srgbClr val="00599C"/>
                </a:solidFill>
                <a:latin typeface="Arial" panose="020B0604020202020204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>
                <a:solidFill>
                  <a:srgbClr val="00599C"/>
                </a:solidFill>
                <a:latin typeface="Arial" panose="020B0604020202020204"/>
              </a:rPr>
              <a:t>Adithya Mohan, </a:t>
            </a:r>
            <a:r>
              <a:rPr lang="de-DE" sz="1000" err="1">
                <a:solidFill>
                  <a:srgbClr val="00599C"/>
                </a:solidFill>
                <a:latin typeface="Arial" panose="020B0604020202020204"/>
              </a:rPr>
              <a:t>M.Eng</a:t>
            </a:r>
            <a:r>
              <a:rPr lang="de-DE" sz="1000">
                <a:solidFill>
                  <a:srgbClr val="00599C"/>
                </a:solidFill>
                <a:latin typeface="Arial" panose="020B0604020202020204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>
                <a:solidFill>
                  <a:srgbClr val="00599C"/>
                </a:solidFill>
                <a:latin typeface="Arial" panose="020B0604020202020204"/>
              </a:rPr>
              <a:t>Zahra Zeinaly, </a:t>
            </a:r>
            <a:r>
              <a:rPr lang="de-DE" sz="1000" err="1">
                <a:solidFill>
                  <a:srgbClr val="00599C"/>
                </a:solidFill>
                <a:latin typeface="Arial" panose="020B0604020202020204"/>
              </a:rPr>
              <a:t>Ph.D</a:t>
            </a:r>
            <a:r>
              <a:rPr lang="de-DE" sz="1000">
                <a:solidFill>
                  <a:srgbClr val="00599C"/>
                </a:solidFill>
                <a:latin typeface="Arial" panose="020B0604020202020204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67712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FE22E192-F2F8-ED2D-0C16-813CE19AAED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99831"/>
                <a:ext cx="10515600" cy="4558656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de-DE" dirty="0"/>
                  <a:t>DQNs </a:t>
                </a:r>
                <a:r>
                  <a:rPr lang="de-DE" dirty="0" err="1"/>
                  <a:t>were</a:t>
                </a:r>
                <a:r>
                  <a:rPr lang="de-DE" dirty="0"/>
                  <a:t> </a:t>
                </a:r>
                <a:r>
                  <a:rPr lang="de-DE" dirty="0" err="1"/>
                  <a:t>popularized</a:t>
                </a:r>
                <a:r>
                  <a:rPr lang="de-DE" dirty="0"/>
                  <a:t> </a:t>
                </a:r>
                <a:r>
                  <a:rPr lang="de-DE" dirty="0" err="1"/>
                  <a:t>by</a:t>
                </a:r>
                <a:r>
                  <a:rPr lang="de-DE" dirty="0"/>
                  <a:t> DeepMind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play</a:t>
                </a:r>
                <a:r>
                  <a:rPr lang="de-DE" dirty="0"/>
                  <a:t> Atari </a:t>
                </a:r>
                <a:r>
                  <a:rPr lang="de-DE" dirty="0" err="1"/>
                  <a:t>games</a:t>
                </a:r>
                <a:r>
                  <a:rPr lang="de-DE" dirty="0"/>
                  <a:t> </a:t>
                </a:r>
                <a:r>
                  <a:rPr lang="de-DE" baseline="30000" dirty="0"/>
                  <a:t>[1]</a:t>
                </a:r>
              </a:p>
              <a:p>
                <a:endParaRPr lang="de-DE" dirty="0"/>
              </a:p>
              <a:p>
                <a:r>
                  <a:rPr lang="de-DE" dirty="0"/>
                  <a:t>DQN </a:t>
                </a:r>
                <a:r>
                  <a:rPr lang="de-DE" dirty="0" err="1"/>
                  <a:t>extends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traditional Q-</a:t>
                </a:r>
                <a:r>
                  <a:rPr lang="de-DE" dirty="0" err="1"/>
                  <a:t>learning</a:t>
                </a:r>
                <a:r>
                  <a:rPr lang="de-DE" dirty="0"/>
                  <a:t> </a:t>
                </a:r>
                <a:r>
                  <a:rPr lang="de-DE" dirty="0" err="1"/>
                  <a:t>technique</a:t>
                </a:r>
                <a:r>
                  <a:rPr lang="de-DE" dirty="0"/>
                  <a:t> </a:t>
                </a:r>
                <a:r>
                  <a:rPr lang="de-DE" dirty="0" err="1"/>
                  <a:t>using</a:t>
                </a:r>
                <a:r>
                  <a:rPr lang="de-DE" dirty="0"/>
                  <a:t> a </a:t>
                </a:r>
                <a:r>
                  <a:rPr lang="de-DE" dirty="0" err="1"/>
                  <a:t>deep</a:t>
                </a:r>
                <a:r>
                  <a:rPr lang="de-DE" dirty="0"/>
                  <a:t> </a:t>
                </a:r>
                <a:r>
                  <a:rPr lang="de-DE" dirty="0" err="1"/>
                  <a:t>neural</a:t>
                </a:r>
                <a:r>
                  <a:rPr lang="de-DE" dirty="0"/>
                  <a:t> network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estimate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Q-</a:t>
                </a:r>
                <a:r>
                  <a:rPr lang="de-DE" dirty="0" err="1"/>
                  <a:t>function</a:t>
                </a:r>
                <a:endParaRPr lang="de-DE" dirty="0"/>
              </a:p>
              <a:p>
                <a:endParaRPr lang="de-DE" dirty="0"/>
              </a:p>
              <a:p>
                <a:r>
                  <a:rPr lang="de-DE" dirty="0"/>
                  <a:t>DQNs </a:t>
                </a:r>
                <a:r>
                  <a:rPr lang="de-DE" dirty="0" err="1"/>
                  <a:t>can</a:t>
                </a:r>
                <a:r>
                  <a:rPr lang="de-DE" dirty="0"/>
                  <a:t> </a:t>
                </a:r>
                <a:r>
                  <a:rPr lang="de-DE" dirty="0" err="1"/>
                  <a:t>operate</a:t>
                </a:r>
                <a:r>
                  <a:rPr lang="de-DE" dirty="0"/>
                  <a:t> in high dimensional </a:t>
                </a:r>
                <a:r>
                  <a:rPr lang="de-DE" dirty="0" err="1"/>
                  <a:t>complex</a:t>
                </a:r>
                <a:r>
                  <a:rPr lang="de-DE" dirty="0"/>
                  <a:t> / </a:t>
                </a:r>
                <a:r>
                  <a:rPr lang="de-DE" dirty="0" err="1"/>
                  <a:t>continuous</a:t>
                </a:r>
                <a:r>
                  <a:rPr lang="de-DE" dirty="0"/>
                  <a:t> </a:t>
                </a:r>
                <a:r>
                  <a:rPr lang="de-DE" dirty="0" err="1"/>
                  <a:t>state</a:t>
                </a:r>
                <a:r>
                  <a:rPr lang="de-DE" dirty="0"/>
                  <a:t> </a:t>
                </a:r>
                <a:r>
                  <a:rPr lang="de-DE" dirty="0" err="1"/>
                  <a:t>spaces</a:t>
                </a:r>
                <a:r>
                  <a:rPr lang="de-DE" dirty="0"/>
                  <a:t> </a:t>
                </a:r>
              </a:p>
              <a:p>
                <a:endParaRPr lang="de-DE" dirty="0"/>
              </a:p>
              <a:p>
                <a:r>
                  <a:rPr lang="de-DE" dirty="0"/>
                  <a:t>DQNs still </a:t>
                </a:r>
                <a:r>
                  <a:rPr lang="de-DE" dirty="0" err="1"/>
                  <a:t>operate</a:t>
                </a:r>
                <a:r>
                  <a:rPr lang="de-DE" dirty="0"/>
                  <a:t> on </a:t>
                </a:r>
                <a:r>
                  <a:rPr lang="de-DE" dirty="0" err="1"/>
                  <a:t>discrete</a:t>
                </a:r>
                <a:r>
                  <a:rPr lang="de-DE" dirty="0"/>
                  <a:t> </a:t>
                </a:r>
                <a:r>
                  <a:rPr lang="de-DE" dirty="0" err="1"/>
                  <a:t>action</a:t>
                </a:r>
                <a:r>
                  <a:rPr lang="de-DE" dirty="0"/>
                  <a:t> </a:t>
                </a:r>
                <a:r>
                  <a:rPr lang="de-DE" dirty="0" err="1"/>
                  <a:t>spaces</a:t>
                </a:r>
                <a:endParaRPr lang="de-DE" dirty="0"/>
              </a:p>
              <a:p>
                <a:endParaRPr lang="de-DE" dirty="0"/>
              </a:p>
              <a:p>
                <a:r>
                  <a:rPr lang="de-DE" dirty="0"/>
                  <a:t>Components:</a:t>
                </a:r>
              </a:p>
              <a:p>
                <a:pPr lvl="1"/>
                <a:r>
                  <a:rPr lang="de-DE" dirty="0" err="1"/>
                  <a:t>Neural</a:t>
                </a:r>
                <a:r>
                  <a:rPr lang="de-DE" dirty="0"/>
                  <a:t> </a:t>
                </a:r>
                <a:r>
                  <a:rPr lang="de-DE" dirty="0" err="1"/>
                  <a:t>networks</a:t>
                </a:r>
                <a:r>
                  <a:rPr lang="de-DE" dirty="0"/>
                  <a:t>:</a:t>
                </a:r>
              </a:p>
              <a:p>
                <a:pPr marL="1257300" lvl="2" indent="-342900">
                  <a:buFont typeface="+mj-lt"/>
                  <a:buAutoNum type="arabicPeriod"/>
                </a:pPr>
                <a:r>
                  <a:rPr lang="de-DE" dirty="0"/>
                  <a:t>Q-Net:</a:t>
                </a:r>
              </a:p>
              <a:p>
                <a:pPr lvl="3"/>
                <a:r>
                  <a:rPr lang="de-DE" dirty="0"/>
                  <a:t>Input: State</a:t>
                </a:r>
              </a:p>
              <a:p>
                <a:pPr lvl="3"/>
                <a:r>
                  <a:rPr lang="de-DE" dirty="0"/>
                  <a:t>Output: Q-</a:t>
                </a:r>
                <a:r>
                  <a:rPr lang="de-DE" dirty="0" err="1"/>
                  <a:t>values</a:t>
                </a:r>
                <a:endParaRPr lang="de-DE" dirty="0"/>
              </a:p>
              <a:p>
                <a:pPr marL="1257300" lvl="2" indent="-342900">
                  <a:buFont typeface="+mj-lt"/>
                  <a:buAutoNum type="arabicPeriod"/>
                </a:pPr>
                <a:r>
                  <a:rPr lang="de-DE" dirty="0"/>
                  <a:t>Target-Net:</a:t>
                </a:r>
              </a:p>
              <a:p>
                <a:pPr lvl="3"/>
                <a:r>
                  <a:rPr lang="de-DE" dirty="0"/>
                  <a:t>A separate network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stabilize</a:t>
                </a:r>
                <a:r>
                  <a:rPr lang="de-DE" dirty="0"/>
                  <a:t> </a:t>
                </a:r>
                <a:r>
                  <a:rPr lang="de-DE" dirty="0" err="1"/>
                  <a:t>training</a:t>
                </a:r>
                <a:endParaRPr lang="de-DE" dirty="0"/>
              </a:p>
              <a:p>
                <a:pPr lvl="1"/>
                <a:r>
                  <a:rPr lang="de-DE" dirty="0"/>
                  <a:t>Experience </a:t>
                </a:r>
                <a:r>
                  <a:rPr lang="de-DE" dirty="0" err="1"/>
                  <a:t>replay</a:t>
                </a:r>
                <a:r>
                  <a:rPr lang="de-DE" dirty="0"/>
                  <a:t>:</a:t>
                </a:r>
              </a:p>
              <a:p>
                <a:pPr lvl="2"/>
                <a:r>
                  <a:rPr lang="de-DE" dirty="0"/>
                  <a:t>Store </a:t>
                </a:r>
                <a:r>
                  <a:rPr lang="de-DE" dirty="0" err="1"/>
                  <a:t>past</a:t>
                </a:r>
                <a:r>
                  <a:rPr lang="de-DE" dirty="0"/>
                  <a:t> </a:t>
                </a:r>
                <a:r>
                  <a:rPr lang="de-DE" dirty="0" err="1"/>
                  <a:t>experiences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solidFill>
                          <a:srgbClr val="005A96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b="0" i="1" smtClean="0">
                        <a:solidFill>
                          <a:srgbClr val="005A96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de-DE" b="0" i="1" smtClean="0">
                        <a:solidFill>
                          <a:srgbClr val="005A96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de-DE" b="0" i="1" smtClean="0">
                        <a:solidFill>
                          <a:srgbClr val="005A96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de-DE" b="0" i="1" smtClean="0">
                        <a:solidFill>
                          <a:srgbClr val="005A96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de-DE" b="0" i="1" smtClean="0">
                            <a:solidFill>
                              <a:srgbClr val="005A96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solidFill>
                              <a:srgbClr val="005A96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de-DE" b="0" i="1" smtClean="0">
                            <a:solidFill>
                              <a:srgbClr val="005A96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de-DE" b="0" i="1" smtClean="0">
                        <a:solidFill>
                          <a:srgbClr val="005A96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de-DE" b="0" i="1" smtClean="0">
                        <a:solidFill>
                          <a:srgbClr val="005A96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de-DE" b="0" i="1" smtClean="0">
                        <a:solidFill>
                          <a:srgbClr val="005A96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de-DE" dirty="0">
                    <a:solidFill>
                      <a:srgbClr val="005A96"/>
                    </a:solidFill>
                  </a:rPr>
                  <a:t> </a:t>
                </a:r>
                <a:r>
                  <a:rPr lang="de-DE" dirty="0"/>
                  <a:t>in a </a:t>
                </a:r>
                <a:r>
                  <a:rPr lang="de-DE" dirty="0" err="1"/>
                  <a:t>replay</a:t>
                </a:r>
                <a:r>
                  <a:rPr lang="de-DE" dirty="0"/>
                  <a:t> </a:t>
                </a:r>
                <a:r>
                  <a:rPr lang="de-DE" dirty="0" err="1"/>
                  <a:t>buffer</a:t>
                </a:r>
                <a:endParaRPr lang="de-DE" dirty="0"/>
              </a:p>
              <a:p>
                <a:pPr lvl="2"/>
                <a:r>
                  <a:rPr lang="de-DE" dirty="0"/>
                  <a:t>Sample mini-batches </a:t>
                </a:r>
                <a:r>
                  <a:rPr lang="de-DE" dirty="0" err="1"/>
                  <a:t>from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buffer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break </a:t>
                </a:r>
                <a:r>
                  <a:rPr lang="de-DE" dirty="0" err="1"/>
                  <a:t>correlation</a:t>
                </a:r>
                <a:endParaRPr lang="de-DE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FE22E192-F2F8-ED2D-0C16-813CE19AAED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99831"/>
                <a:ext cx="10515600" cy="4558656"/>
              </a:xfrm>
              <a:blipFill>
                <a:blip r:embed="rId2"/>
                <a:stretch>
                  <a:fillRect l="-232" t="-173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DA1011D-A0FB-C4B0-21F6-2AA34510F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9E9FB2-15AD-4BAD-B5DA-63EA35E480F0}" type="slidenum">
              <a:rPr kumimoji="0" lang="de-DE" sz="1200" b="1" i="0" u="none" strike="noStrike" kern="1200" cap="none" spc="0" normalizeH="0" baseline="0" noProof="0" smtClean="0">
                <a:ln>
                  <a:noFill/>
                </a:ln>
                <a:solidFill>
                  <a:srgbClr val="00599C"/>
                </a:solidFill>
                <a:effectLst/>
                <a:uLnTx/>
                <a:uFillTx/>
                <a:latin typeface="TSTAR" panose="020B0604020202020204" charset="0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de-DE" sz="1200" b="1" i="0" u="none" strike="noStrike" kern="1200" cap="none" spc="0" normalizeH="0" baseline="0" noProof="0">
              <a:ln>
                <a:noFill/>
              </a:ln>
              <a:solidFill>
                <a:srgbClr val="00599C"/>
              </a:solidFill>
              <a:effectLst/>
              <a:uLnTx/>
              <a:uFillTx/>
              <a:latin typeface="TSTAR" panose="020B0604020202020204" charset="0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78DC700-9310-B95E-936E-D20FE5E63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DQN: </a:t>
            </a:r>
            <a:r>
              <a:rPr lang="de-DE" dirty="0" err="1"/>
              <a:t>Introduction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2DCA61A-4FD2-DE68-7174-B59A7B4A4EC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Week 10: Deep Q-Learning (DQN)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652DA6-10A3-86A4-BE72-19E5BE7DACCD}"/>
              </a:ext>
            </a:extLst>
          </p:cNvPr>
          <p:cNvSpPr txBox="1"/>
          <p:nvPr/>
        </p:nvSpPr>
        <p:spPr>
          <a:xfrm>
            <a:off x="670560" y="6276558"/>
            <a:ext cx="823815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dirty="0"/>
              <a:t>[1] </a:t>
            </a:r>
            <a:r>
              <a:rPr lang="en-GB" sz="800" dirty="0" err="1"/>
              <a:t>Mnih</a:t>
            </a:r>
            <a:r>
              <a:rPr lang="en-GB" sz="800" dirty="0"/>
              <a:t>, V., </a:t>
            </a:r>
            <a:r>
              <a:rPr lang="en-GB" sz="800" dirty="0" err="1"/>
              <a:t>Kavukcuoglu</a:t>
            </a:r>
            <a:r>
              <a:rPr lang="en-GB" sz="800" dirty="0"/>
              <a:t>, K., Silver, D., </a:t>
            </a:r>
            <a:r>
              <a:rPr lang="en-GB" sz="800" dirty="0" err="1"/>
              <a:t>Rusu</a:t>
            </a:r>
            <a:r>
              <a:rPr lang="en-GB" sz="800" dirty="0"/>
              <a:t>, A. A., </a:t>
            </a:r>
            <a:r>
              <a:rPr lang="en-GB" sz="800" dirty="0" err="1"/>
              <a:t>Veness</a:t>
            </a:r>
            <a:r>
              <a:rPr lang="en-GB" sz="800" dirty="0"/>
              <a:t>, J., Bellemare, M. G., ... &amp; Hassabis, D. (2015). Human-level control through deep reinforcement learning. Nature, 518(7540), 529-533</a:t>
            </a:r>
          </a:p>
        </p:txBody>
      </p:sp>
    </p:spTree>
    <p:extLst>
      <p:ext uri="{BB962C8B-B14F-4D97-AF65-F5344CB8AC3E}">
        <p14:creationId xmlns:p14="http://schemas.microsoft.com/office/powerpoint/2010/main" val="14793661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FE22E192-F2F8-ED2D-0C16-813CE19AAED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759463" cy="4351338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de-DE" dirty="0"/>
                  <a:t>Q-Net </a:t>
                </a:r>
                <a:r>
                  <a:rPr lang="de-DE" dirty="0" err="1"/>
                  <a:t>is</a:t>
                </a:r>
                <a:r>
                  <a:rPr lang="de-DE" dirty="0"/>
                  <a:t> a </a:t>
                </a:r>
                <a:r>
                  <a:rPr lang="de-DE" dirty="0" err="1"/>
                  <a:t>deep</a:t>
                </a:r>
                <a:r>
                  <a:rPr lang="de-DE" dirty="0"/>
                  <a:t> </a:t>
                </a:r>
                <a:r>
                  <a:rPr lang="de-DE" dirty="0" err="1"/>
                  <a:t>neural</a:t>
                </a:r>
                <a:r>
                  <a:rPr lang="de-DE" dirty="0"/>
                  <a:t> network </a:t>
                </a:r>
                <a:r>
                  <a:rPr lang="de-DE" dirty="0" err="1"/>
                  <a:t>that</a:t>
                </a:r>
                <a:r>
                  <a:rPr lang="de-DE" dirty="0"/>
                  <a:t> </a:t>
                </a:r>
                <a:r>
                  <a:rPr lang="de-DE" dirty="0" err="1"/>
                  <a:t>approximates</a:t>
                </a:r>
                <a:r>
                  <a:rPr lang="de-DE" dirty="0"/>
                  <a:t> a Q-</a:t>
                </a:r>
                <a:r>
                  <a:rPr lang="de-DE" dirty="0" err="1"/>
                  <a:t>function</a:t>
                </a:r>
                <a:endParaRPr lang="de-DE" dirty="0"/>
              </a:p>
              <a:p>
                <a:pPr lvl="1"/>
                <a:endParaRPr lang="de-DE" dirty="0"/>
              </a:p>
              <a:p>
                <a:r>
                  <a:rPr lang="en-GB" dirty="0"/>
                  <a:t>Architecture:</a:t>
                </a:r>
              </a:p>
              <a:p>
                <a:pPr lvl="1"/>
                <a:r>
                  <a:rPr lang="en-GB" dirty="0"/>
                  <a:t>Input: State </a:t>
                </a:r>
                <a14:m>
                  <m:oMath xmlns:m="http://schemas.openxmlformats.org/officeDocument/2006/math">
                    <m:r>
                      <a:rPr lang="de-DE" b="0" i="1" smtClean="0">
                        <a:solidFill>
                          <a:srgbClr val="005A96"/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GB" dirty="0"/>
              </a:p>
              <a:p>
                <a:pPr lvl="1"/>
                <a:r>
                  <a:rPr lang="en-GB" dirty="0"/>
                  <a:t>Hidden layers: Multiple layers of neurons that process the input</a:t>
                </a:r>
              </a:p>
              <a:p>
                <a:pPr lvl="1"/>
                <a:r>
                  <a:rPr lang="en-GB" dirty="0"/>
                  <a:t>Output: A Q-value for each possible action </a:t>
                </a:r>
                <a14:m>
                  <m:oMath xmlns:m="http://schemas.openxmlformats.org/officeDocument/2006/math">
                    <m:r>
                      <a:rPr lang="de-DE" b="0" i="1" smtClean="0">
                        <a:solidFill>
                          <a:srgbClr val="005A96"/>
                        </a:solidFill>
                        <a:latin typeface="Cambria Math" panose="02040503050406030204" pitchFamily="18" charset="0"/>
                      </a:rPr>
                      <m:t>𝑄</m:t>
                    </m:r>
                    <m:r>
                      <a:rPr lang="de-DE" b="0" i="1" smtClean="0">
                        <a:solidFill>
                          <a:srgbClr val="005A96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b="0" i="1" smtClean="0">
                        <a:solidFill>
                          <a:srgbClr val="005A96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de-DE" b="0" i="1" smtClean="0">
                        <a:solidFill>
                          <a:srgbClr val="005A96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de-DE" b="0" i="1" smtClean="0">
                        <a:solidFill>
                          <a:srgbClr val="005A96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de-DE" b="0" i="1" smtClean="0">
                        <a:solidFill>
                          <a:srgbClr val="005A96"/>
                        </a:solidFill>
                        <a:latin typeface="Cambria Math" panose="02040503050406030204" pitchFamily="18" charset="0"/>
                      </a:rPr>
                      <m:t>;</m:t>
                    </m:r>
                    <m:r>
                      <a:rPr lang="de-DE" b="0" i="1" smtClean="0">
                        <a:solidFill>
                          <a:srgbClr val="005A9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de-DE" b="0" i="1" smtClean="0">
                        <a:solidFill>
                          <a:srgbClr val="005A96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dirty="0"/>
              </a:p>
              <a:p>
                <a:pPr lvl="1"/>
                <a:endParaRPr lang="en-GB" dirty="0"/>
              </a:p>
              <a:p>
                <a:r>
                  <a:rPr lang="en-GB" dirty="0"/>
                  <a:t>The action with the highest Q-value is chosen by the agent to execute</a:t>
                </a:r>
              </a:p>
              <a:p>
                <a:endParaRPr lang="en-GB" dirty="0"/>
              </a:p>
              <a:p>
                <a:r>
                  <a:rPr lang="en-GB" dirty="0"/>
                  <a:t>Advantages:</a:t>
                </a:r>
              </a:p>
              <a:p>
                <a:pPr lvl="1"/>
                <a:r>
                  <a:rPr lang="en-GB" dirty="0"/>
                  <a:t>Can handle high-dimensional spaces</a:t>
                </a:r>
              </a:p>
              <a:p>
                <a:pPr lvl="1"/>
                <a:r>
                  <a:rPr lang="en-GB" dirty="0"/>
                  <a:t>Can learn complex policies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FE22E192-F2F8-ED2D-0C16-813CE19AAED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759463" cy="4351338"/>
              </a:xfrm>
              <a:blipFill>
                <a:blip r:embed="rId2"/>
                <a:stretch>
                  <a:fillRect l="-847" t="-1821" b="-140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DA1011D-A0FB-C4B0-21F6-2AA34510F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9E9FB2-15AD-4BAD-B5DA-63EA35E480F0}" type="slidenum">
              <a:rPr kumimoji="0" lang="de-DE" sz="1200" b="1" i="0" u="none" strike="noStrike" kern="1200" cap="none" spc="0" normalizeH="0" baseline="0" noProof="0" smtClean="0">
                <a:ln>
                  <a:noFill/>
                </a:ln>
                <a:solidFill>
                  <a:srgbClr val="00599C"/>
                </a:solidFill>
                <a:effectLst/>
                <a:uLnTx/>
                <a:uFillTx/>
                <a:latin typeface="TSTAR" panose="020B0604020202020204" charset="0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de-DE" sz="1200" b="1" i="0" u="none" strike="noStrike" kern="1200" cap="none" spc="0" normalizeH="0" baseline="0" noProof="0">
              <a:ln>
                <a:noFill/>
              </a:ln>
              <a:solidFill>
                <a:srgbClr val="00599C"/>
              </a:solidFill>
              <a:effectLst/>
              <a:uLnTx/>
              <a:uFillTx/>
              <a:latin typeface="TSTAR" panose="020B0604020202020204" charset="0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78DC700-9310-B95E-936E-D20FE5E63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DQN: Q-Net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2DCA61A-4FD2-DE68-7174-B59A7B4A4EC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Week 10: Deep Q-Learning (DQN)</a:t>
            </a:r>
            <a:endParaRPr lang="en-GB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47382EB-F152-CEF1-5964-7E62BF1956C4}"/>
              </a:ext>
            </a:extLst>
          </p:cNvPr>
          <p:cNvSpPr/>
          <p:nvPr/>
        </p:nvSpPr>
        <p:spPr>
          <a:xfrm>
            <a:off x="7771525" y="3437745"/>
            <a:ext cx="358987" cy="3589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CAE7085-15CC-4BB6-C11D-CAC86F2B4D0E}"/>
              </a:ext>
            </a:extLst>
          </p:cNvPr>
          <p:cNvSpPr/>
          <p:nvPr/>
        </p:nvSpPr>
        <p:spPr>
          <a:xfrm>
            <a:off x="7797040" y="4030752"/>
            <a:ext cx="358987" cy="3589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6040099-A809-12A6-F89A-58F56F360CAD}"/>
              </a:ext>
            </a:extLst>
          </p:cNvPr>
          <p:cNvSpPr/>
          <p:nvPr/>
        </p:nvSpPr>
        <p:spPr>
          <a:xfrm>
            <a:off x="9097518" y="2083078"/>
            <a:ext cx="358987" cy="358987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8E3F637-DDB1-12C1-5087-0996CBB85559}"/>
              </a:ext>
            </a:extLst>
          </p:cNvPr>
          <p:cNvSpPr/>
          <p:nvPr/>
        </p:nvSpPr>
        <p:spPr>
          <a:xfrm>
            <a:off x="9097519" y="2594465"/>
            <a:ext cx="358987" cy="358987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63BA754-E3E2-8A89-4A2C-1C8263CCC35C}"/>
              </a:ext>
            </a:extLst>
          </p:cNvPr>
          <p:cNvSpPr/>
          <p:nvPr/>
        </p:nvSpPr>
        <p:spPr>
          <a:xfrm>
            <a:off x="9097518" y="3105852"/>
            <a:ext cx="358987" cy="358987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AFC1C95-4635-54C5-AAF3-895A13306329}"/>
              </a:ext>
            </a:extLst>
          </p:cNvPr>
          <p:cNvSpPr/>
          <p:nvPr/>
        </p:nvSpPr>
        <p:spPr>
          <a:xfrm>
            <a:off x="9097517" y="3617239"/>
            <a:ext cx="358987" cy="358987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FF15809-F1B5-FE05-E320-5144E5A1B277}"/>
              </a:ext>
            </a:extLst>
          </p:cNvPr>
          <p:cNvSpPr/>
          <p:nvPr/>
        </p:nvSpPr>
        <p:spPr>
          <a:xfrm>
            <a:off x="9097518" y="4128626"/>
            <a:ext cx="358987" cy="358987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71B7696-DDD1-0724-7FB3-857D6FB6C2E1}"/>
              </a:ext>
            </a:extLst>
          </p:cNvPr>
          <p:cNvSpPr/>
          <p:nvPr/>
        </p:nvSpPr>
        <p:spPr>
          <a:xfrm>
            <a:off x="9097517" y="4640013"/>
            <a:ext cx="358987" cy="358987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0E84061-8C01-0ADE-65FD-32500407CDF3}"/>
              </a:ext>
            </a:extLst>
          </p:cNvPr>
          <p:cNvSpPr/>
          <p:nvPr/>
        </p:nvSpPr>
        <p:spPr>
          <a:xfrm>
            <a:off x="9097516" y="5151400"/>
            <a:ext cx="358987" cy="358987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45B75E1-EEF1-C0A9-E530-1ACE60908907}"/>
              </a:ext>
            </a:extLst>
          </p:cNvPr>
          <p:cNvSpPr/>
          <p:nvPr/>
        </p:nvSpPr>
        <p:spPr>
          <a:xfrm>
            <a:off x="10399594" y="2867142"/>
            <a:ext cx="358987" cy="35898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00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D1F3DD9-4FFA-2C99-3911-E1ABCB0058FE}"/>
              </a:ext>
            </a:extLst>
          </p:cNvPr>
          <p:cNvCxnSpPr>
            <a:stCxn id="6" idx="6"/>
            <a:endCxn id="9" idx="2"/>
          </p:cNvCxnSpPr>
          <p:nvPr/>
        </p:nvCxnSpPr>
        <p:spPr>
          <a:xfrm flipV="1">
            <a:off x="8130512" y="2262572"/>
            <a:ext cx="967006" cy="13546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2BEF08E-5854-81D7-172D-6347FDC78BA7}"/>
              </a:ext>
            </a:extLst>
          </p:cNvPr>
          <p:cNvCxnSpPr>
            <a:stCxn id="6" idx="6"/>
            <a:endCxn id="10" idx="2"/>
          </p:cNvCxnSpPr>
          <p:nvPr/>
        </p:nvCxnSpPr>
        <p:spPr>
          <a:xfrm flipV="1">
            <a:off x="8130512" y="2773959"/>
            <a:ext cx="967007" cy="8432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BE2D507-6FE5-8AE5-9EB9-61642E55E3E3}"/>
              </a:ext>
            </a:extLst>
          </p:cNvPr>
          <p:cNvCxnSpPr>
            <a:stCxn id="6" idx="6"/>
            <a:endCxn id="11" idx="2"/>
          </p:cNvCxnSpPr>
          <p:nvPr/>
        </p:nvCxnSpPr>
        <p:spPr>
          <a:xfrm flipV="1">
            <a:off x="8130512" y="3285346"/>
            <a:ext cx="967006" cy="3318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C2C0070-1EDE-349C-9254-64C996C6A72B}"/>
              </a:ext>
            </a:extLst>
          </p:cNvPr>
          <p:cNvCxnSpPr>
            <a:stCxn id="6" idx="6"/>
            <a:endCxn id="12" idx="2"/>
          </p:cNvCxnSpPr>
          <p:nvPr/>
        </p:nvCxnSpPr>
        <p:spPr>
          <a:xfrm>
            <a:off x="8130512" y="3617239"/>
            <a:ext cx="967005" cy="1794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3D1C263-0582-C1B3-78F1-2930571CFC6A}"/>
              </a:ext>
            </a:extLst>
          </p:cNvPr>
          <p:cNvCxnSpPr>
            <a:stCxn id="6" idx="6"/>
            <a:endCxn id="13" idx="2"/>
          </p:cNvCxnSpPr>
          <p:nvPr/>
        </p:nvCxnSpPr>
        <p:spPr>
          <a:xfrm>
            <a:off x="8130512" y="3617239"/>
            <a:ext cx="967006" cy="6908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70AFCFC-EA63-3016-DAF2-0FD9C8AC88AD}"/>
              </a:ext>
            </a:extLst>
          </p:cNvPr>
          <p:cNvCxnSpPr>
            <a:stCxn id="6" idx="6"/>
            <a:endCxn id="14" idx="2"/>
          </p:cNvCxnSpPr>
          <p:nvPr/>
        </p:nvCxnSpPr>
        <p:spPr>
          <a:xfrm>
            <a:off x="8130512" y="3617239"/>
            <a:ext cx="967005" cy="12022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A5D93ED-54AA-C349-4F5A-945EE0E273F5}"/>
              </a:ext>
            </a:extLst>
          </p:cNvPr>
          <p:cNvCxnSpPr>
            <a:stCxn id="6" idx="6"/>
            <a:endCxn id="15" idx="2"/>
          </p:cNvCxnSpPr>
          <p:nvPr/>
        </p:nvCxnSpPr>
        <p:spPr>
          <a:xfrm>
            <a:off x="8130512" y="3617239"/>
            <a:ext cx="967004" cy="17136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5DFD0FC-260D-3F73-19D6-04BF6E969963}"/>
              </a:ext>
            </a:extLst>
          </p:cNvPr>
          <p:cNvCxnSpPr>
            <a:stCxn id="7" idx="6"/>
            <a:endCxn id="9" idx="2"/>
          </p:cNvCxnSpPr>
          <p:nvPr/>
        </p:nvCxnSpPr>
        <p:spPr>
          <a:xfrm flipV="1">
            <a:off x="8156027" y="2262572"/>
            <a:ext cx="941491" cy="19476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A50D3AB-4EEC-0513-CD94-DC2EE9165896}"/>
              </a:ext>
            </a:extLst>
          </p:cNvPr>
          <p:cNvCxnSpPr>
            <a:stCxn id="7" idx="6"/>
            <a:endCxn id="10" idx="2"/>
          </p:cNvCxnSpPr>
          <p:nvPr/>
        </p:nvCxnSpPr>
        <p:spPr>
          <a:xfrm flipV="1">
            <a:off x="8156027" y="2773959"/>
            <a:ext cx="941492" cy="1436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C02214C-7BCB-1713-6CE4-EFBF6E011BD6}"/>
              </a:ext>
            </a:extLst>
          </p:cNvPr>
          <p:cNvCxnSpPr>
            <a:stCxn id="7" idx="6"/>
            <a:endCxn id="11" idx="2"/>
          </p:cNvCxnSpPr>
          <p:nvPr/>
        </p:nvCxnSpPr>
        <p:spPr>
          <a:xfrm flipV="1">
            <a:off x="8156027" y="3285346"/>
            <a:ext cx="941491" cy="9249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9F0BB4F-6771-97F8-F865-98A67E906D3D}"/>
              </a:ext>
            </a:extLst>
          </p:cNvPr>
          <p:cNvCxnSpPr>
            <a:stCxn id="7" idx="6"/>
            <a:endCxn id="12" idx="2"/>
          </p:cNvCxnSpPr>
          <p:nvPr/>
        </p:nvCxnSpPr>
        <p:spPr>
          <a:xfrm flipV="1">
            <a:off x="8156027" y="3796733"/>
            <a:ext cx="941490" cy="4135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72CDB77-7CCB-1C38-B60A-B4CB8505ABC3}"/>
              </a:ext>
            </a:extLst>
          </p:cNvPr>
          <p:cNvCxnSpPr>
            <a:stCxn id="7" idx="6"/>
            <a:endCxn id="13" idx="2"/>
          </p:cNvCxnSpPr>
          <p:nvPr/>
        </p:nvCxnSpPr>
        <p:spPr>
          <a:xfrm>
            <a:off x="8156027" y="4210246"/>
            <a:ext cx="941491" cy="978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19F211C-B3B9-D31D-D2E2-5B7C0EC56BC6}"/>
              </a:ext>
            </a:extLst>
          </p:cNvPr>
          <p:cNvCxnSpPr>
            <a:stCxn id="7" idx="6"/>
            <a:endCxn id="14" idx="2"/>
          </p:cNvCxnSpPr>
          <p:nvPr/>
        </p:nvCxnSpPr>
        <p:spPr>
          <a:xfrm>
            <a:off x="8156027" y="4210246"/>
            <a:ext cx="941490" cy="6092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ECFC75B-9A75-16F1-8416-A718884B4981}"/>
              </a:ext>
            </a:extLst>
          </p:cNvPr>
          <p:cNvCxnSpPr>
            <a:stCxn id="7" idx="6"/>
            <a:endCxn id="15" idx="2"/>
          </p:cNvCxnSpPr>
          <p:nvPr/>
        </p:nvCxnSpPr>
        <p:spPr>
          <a:xfrm>
            <a:off x="8156027" y="4210246"/>
            <a:ext cx="941489" cy="11206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B9FB0A9E-5EC3-DED4-5080-5DC6DD871CFE}"/>
              </a:ext>
            </a:extLst>
          </p:cNvPr>
          <p:cNvCxnSpPr>
            <a:stCxn id="9" idx="6"/>
            <a:endCxn id="16" idx="2"/>
          </p:cNvCxnSpPr>
          <p:nvPr/>
        </p:nvCxnSpPr>
        <p:spPr>
          <a:xfrm>
            <a:off x="9456505" y="2262572"/>
            <a:ext cx="943089" cy="7840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F52B6B5-FB0C-6256-76F4-5D178E0BE108}"/>
              </a:ext>
            </a:extLst>
          </p:cNvPr>
          <p:cNvCxnSpPr>
            <a:stCxn id="10" idx="6"/>
            <a:endCxn id="16" idx="2"/>
          </p:cNvCxnSpPr>
          <p:nvPr/>
        </p:nvCxnSpPr>
        <p:spPr>
          <a:xfrm>
            <a:off x="9456506" y="2773959"/>
            <a:ext cx="943088" cy="2726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9741F686-48B9-B556-FE32-D96D55DE0CFF}"/>
              </a:ext>
            </a:extLst>
          </p:cNvPr>
          <p:cNvCxnSpPr>
            <a:stCxn id="11" idx="6"/>
            <a:endCxn id="16" idx="2"/>
          </p:cNvCxnSpPr>
          <p:nvPr/>
        </p:nvCxnSpPr>
        <p:spPr>
          <a:xfrm flipV="1">
            <a:off x="9456505" y="3046636"/>
            <a:ext cx="943089" cy="2387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700647A-4771-DB94-6F5E-F01037D89D27}"/>
              </a:ext>
            </a:extLst>
          </p:cNvPr>
          <p:cNvCxnSpPr>
            <a:stCxn id="12" idx="6"/>
            <a:endCxn id="16" idx="2"/>
          </p:cNvCxnSpPr>
          <p:nvPr/>
        </p:nvCxnSpPr>
        <p:spPr>
          <a:xfrm flipV="1">
            <a:off x="9456504" y="3046636"/>
            <a:ext cx="943090" cy="7500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D709BA54-A626-9215-A45A-B3E4A17823F7}"/>
              </a:ext>
            </a:extLst>
          </p:cNvPr>
          <p:cNvCxnSpPr>
            <a:stCxn id="13" idx="6"/>
            <a:endCxn id="16" idx="2"/>
          </p:cNvCxnSpPr>
          <p:nvPr/>
        </p:nvCxnSpPr>
        <p:spPr>
          <a:xfrm flipV="1">
            <a:off x="9456505" y="3046636"/>
            <a:ext cx="943089" cy="12614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03F6FA4E-A1F8-1070-901D-5D1D22A57C3A}"/>
              </a:ext>
            </a:extLst>
          </p:cNvPr>
          <p:cNvCxnSpPr>
            <a:stCxn id="14" idx="6"/>
            <a:endCxn id="16" idx="2"/>
          </p:cNvCxnSpPr>
          <p:nvPr/>
        </p:nvCxnSpPr>
        <p:spPr>
          <a:xfrm flipV="1">
            <a:off x="9456504" y="3046636"/>
            <a:ext cx="943090" cy="17728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C10CB9D8-C174-BB82-5BBC-F936F245BC52}"/>
              </a:ext>
            </a:extLst>
          </p:cNvPr>
          <p:cNvCxnSpPr>
            <a:stCxn id="15" idx="6"/>
            <a:endCxn id="16" idx="2"/>
          </p:cNvCxnSpPr>
          <p:nvPr/>
        </p:nvCxnSpPr>
        <p:spPr>
          <a:xfrm flipV="1">
            <a:off x="9456503" y="3046636"/>
            <a:ext cx="943091" cy="22842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02BC5E91-78A7-094C-63A4-EDD4E85BE131}"/>
              </a:ext>
            </a:extLst>
          </p:cNvPr>
          <p:cNvSpPr txBox="1"/>
          <p:nvPr/>
        </p:nvSpPr>
        <p:spPr>
          <a:xfrm>
            <a:off x="7254717" y="2721188"/>
            <a:ext cx="1193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Input </a:t>
            </a:r>
            <a:r>
              <a:rPr lang="de-DE" dirty="0" err="1"/>
              <a:t>layer</a:t>
            </a:r>
            <a:endParaRPr lang="en-GB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5E8173B-FBBB-4C46-D291-41D17FBB4913}"/>
              </a:ext>
            </a:extLst>
          </p:cNvPr>
          <p:cNvSpPr txBox="1"/>
          <p:nvPr/>
        </p:nvSpPr>
        <p:spPr>
          <a:xfrm>
            <a:off x="8591116" y="1566518"/>
            <a:ext cx="1371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Hidden </a:t>
            </a:r>
            <a:r>
              <a:rPr lang="de-DE" dirty="0" err="1"/>
              <a:t>layer</a:t>
            </a:r>
            <a:endParaRPr lang="en-GB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86EAF44-1EE0-6F24-AC39-3DC0D4EBA42E}"/>
              </a:ext>
            </a:extLst>
          </p:cNvPr>
          <p:cNvSpPr txBox="1"/>
          <p:nvPr/>
        </p:nvSpPr>
        <p:spPr>
          <a:xfrm>
            <a:off x="10204522" y="2257399"/>
            <a:ext cx="1365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Output </a:t>
            </a:r>
            <a:r>
              <a:rPr lang="de-DE" dirty="0" err="1"/>
              <a:t>layer</a:t>
            </a:r>
            <a:endParaRPr lang="en-GB" dirty="0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AEEECDD6-DE7D-F25E-B501-E652DB327A6A}"/>
              </a:ext>
            </a:extLst>
          </p:cNvPr>
          <p:cNvSpPr/>
          <p:nvPr/>
        </p:nvSpPr>
        <p:spPr>
          <a:xfrm>
            <a:off x="10399594" y="3478834"/>
            <a:ext cx="358987" cy="35898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00" dirty="0"/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9EC97BA9-705D-E0FC-EFB5-D6C04B3D24B8}"/>
              </a:ext>
            </a:extLst>
          </p:cNvPr>
          <p:cNvCxnSpPr>
            <a:cxnSpLocks/>
            <a:stCxn id="9" idx="6"/>
            <a:endCxn id="60" idx="2"/>
          </p:cNvCxnSpPr>
          <p:nvPr/>
        </p:nvCxnSpPr>
        <p:spPr>
          <a:xfrm>
            <a:off x="9456505" y="2262572"/>
            <a:ext cx="943089" cy="13957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53843A83-AA01-A4C6-EB62-1A7DB9422913}"/>
              </a:ext>
            </a:extLst>
          </p:cNvPr>
          <p:cNvCxnSpPr>
            <a:cxnSpLocks/>
            <a:stCxn id="10" idx="6"/>
            <a:endCxn id="60" idx="2"/>
          </p:cNvCxnSpPr>
          <p:nvPr/>
        </p:nvCxnSpPr>
        <p:spPr>
          <a:xfrm>
            <a:off x="9456506" y="2773959"/>
            <a:ext cx="943088" cy="8843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4BA8B5BC-B675-A53A-1F06-6F997AC6A31B}"/>
              </a:ext>
            </a:extLst>
          </p:cNvPr>
          <p:cNvCxnSpPr>
            <a:cxnSpLocks/>
            <a:stCxn id="11" idx="6"/>
            <a:endCxn id="60" idx="2"/>
          </p:cNvCxnSpPr>
          <p:nvPr/>
        </p:nvCxnSpPr>
        <p:spPr>
          <a:xfrm>
            <a:off x="9456505" y="3285346"/>
            <a:ext cx="943089" cy="3729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07B061C9-629A-560A-21A9-D071F7B99A63}"/>
              </a:ext>
            </a:extLst>
          </p:cNvPr>
          <p:cNvCxnSpPr>
            <a:cxnSpLocks/>
            <a:stCxn id="12" idx="6"/>
            <a:endCxn id="60" idx="2"/>
          </p:cNvCxnSpPr>
          <p:nvPr/>
        </p:nvCxnSpPr>
        <p:spPr>
          <a:xfrm flipV="1">
            <a:off x="9456504" y="3658328"/>
            <a:ext cx="943090" cy="1384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A24E710D-9B96-5CA8-77FD-696C631ECCFC}"/>
              </a:ext>
            </a:extLst>
          </p:cNvPr>
          <p:cNvCxnSpPr>
            <a:cxnSpLocks/>
            <a:stCxn id="13" idx="6"/>
            <a:endCxn id="60" idx="2"/>
          </p:cNvCxnSpPr>
          <p:nvPr/>
        </p:nvCxnSpPr>
        <p:spPr>
          <a:xfrm flipV="1">
            <a:off x="9456505" y="3658328"/>
            <a:ext cx="943089" cy="6497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3A4643D3-51B8-8E3F-E052-A94E8262B394}"/>
              </a:ext>
            </a:extLst>
          </p:cNvPr>
          <p:cNvCxnSpPr>
            <a:cxnSpLocks/>
            <a:stCxn id="14" idx="6"/>
            <a:endCxn id="60" idx="2"/>
          </p:cNvCxnSpPr>
          <p:nvPr/>
        </p:nvCxnSpPr>
        <p:spPr>
          <a:xfrm flipV="1">
            <a:off x="9456504" y="3658328"/>
            <a:ext cx="943090" cy="11611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99CE69B3-8F0D-641D-AC5E-EE9C7C058C5A}"/>
              </a:ext>
            </a:extLst>
          </p:cNvPr>
          <p:cNvCxnSpPr>
            <a:cxnSpLocks/>
            <a:stCxn id="15" idx="6"/>
            <a:endCxn id="60" idx="2"/>
          </p:cNvCxnSpPr>
          <p:nvPr/>
        </p:nvCxnSpPr>
        <p:spPr>
          <a:xfrm flipV="1">
            <a:off x="9456503" y="3658328"/>
            <a:ext cx="943091" cy="16725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0" name="Oval 89">
            <a:extLst>
              <a:ext uri="{FF2B5EF4-FFF2-40B4-BE49-F238E27FC236}">
                <a16:creationId xmlns:a16="http://schemas.microsoft.com/office/drawing/2014/main" id="{E39A06CB-0B9B-AECE-6E7E-361043DA70B3}"/>
              </a:ext>
            </a:extLst>
          </p:cNvPr>
          <p:cNvSpPr/>
          <p:nvPr/>
        </p:nvSpPr>
        <p:spPr>
          <a:xfrm>
            <a:off x="10399594" y="4079689"/>
            <a:ext cx="358987" cy="35898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00" dirty="0"/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E491B85A-EEA0-2E72-BDF6-FAAB59386590}"/>
              </a:ext>
            </a:extLst>
          </p:cNvPr>
          <p:cNvCxnSpPr>
            <a:cxnSpLocks/>
            <a:stCxn id="9" idx="6"/>
            <a:endCxn id="90" idx="2"/>
          </p:cNvCxnSpPr>
          <p:nvPr/>
        </p:nvCxnSpPr>
        <p:spPr>
          <a:xfrm>
            <a:off x="9456505" y="2262572"/>
            <a:ext cx="943089" cy="19966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36093D8F-DB02-861B-F05C-E1C9C0136064}"/>
              </a:ext>
            </a:extLst>
          </p:cNvPr>
          <p:cNvCxnSpPr>
            <a:cxnSpLocks/>
            <a:stCxn id="10" idx="6"/>
            <a:endCxn id="90" idx="2"/>
          </p:cNvCxnSpPr>
          <p:nvPr/>
        </p:nvCxnSpPr>
        <p:spPr>
          <a:xfrm>
            <a:off x="9456506" y="2773959"/>
            <a:ext cx="943088" cy="14852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DD489E75-1B42-956B-F47A-08C75502E9D4}"/>
              </a:ext>
            </a:extLst>
          </p:cNvPr>
          <p:cNvCxnSpPr>
            <a:cxnSpLocks/>
            <a:stCxn id="11" idx="6"/>
            <a:endCxn id="90" idx="2"/>
          </p:cNvCxnSpPr>
          <p:nvPr/>
        </p:nvCxnSpPr>
        <p:spPr>
          <a:xfrm>
            <a:off x="9456505" y="3285346"/>
            <a:ext cx="943089" cy="9738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74F39A3A-5E34-226E-5D24-F3C4DEAE978D}"/>
              </a:ext>
            </a:extLst>
          </p:cNvPr>
          <p:cNvCxnSpPr>
            <a:cxnSpLocks/>
            <a:stCxn id="12" idx="6"/>
            <a:endCxn id="90" idx="2"/>
          </p:cNvCxnSpPr>
          <p:nvPr/>
        </p:nvCxnSpPr>
        <p:spPr>
          <a:xfrm>
            <a:off x="9456504" y="3796733"/>
            <a:ext cx="943090" cy="4624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9DFCCA4E-BA81-3CA9-2F70-2D18ACF68048}"/>
              </a:ext>
            </a:extLst>
          </p:cNvPr>
          <p:cNvCxnSpPr>
            <a:cxnSpLocks/>
            <a:stCxn id="13" idx="6"/>
            <a:endCxn id="90" idx="2"/>
          </p:cNvCxnSpPr>
          <p:nvPr/>
        </p:nvCxnSpPr>
        <p:spPr>
          <a:xfrm flipV="1">
            <a:off x="9456505" y="4259183"/>
            <a:ext cx="943089" cy="48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FE99DCBF-1D69-C98A-5343-473193AA4B97}"/>
              </a:ext>
            </a:extLst>
          </p:cNvPr>
          <p:cNvCxnSpPr>
            <a:cxnSpLocks/>
            <a:stCxn id="14" idx="6"/>
            <a:endCxn id="90" idx="2"/>
          </p:cNvCxnSpPr>
          <p:nvPr/>
        </p:nvCxnSpPr>
        <p:spPr>
          <a:xfrm flipV="1">
            <a:off x="9456504" y="4259183"/>
            <a:ext cx="943090" cy="5603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B2A98E8A-0CD7-76EE-361A-5A0EA4393251}"/>
              </a:ext>
            </a:extLst>
          </p:cNvPr>
          <p:cNvCxnSpPr>
            <a:cxnSpLocks/>
            <a:stCxn id="15" idx="6"/>
            <a:endCxn id="90" idx="2"/>
          </p:cNvCxnSpPr>
          <p:nvPr/>
        </p:nvCxnSpPr>
        <p:spPr>
          <a:xfrm flipV="1">
            <a:off x="9456503" y="4259183"/>
            <a:ext cx="943091" cy="10717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4" name="Oval 153">
            <a:extLst>
              <a:ext uri="{FF2B5EF4-FFF2-40B4-BE49-F238E27FC236}">
                <a16:creationId xmlns:a16="http://schemas.microsoft.com/office/drawing/2014/main" id="{09AE637E-BD04-9C3B-E938-964BEEF903DF}"/>
              </a:ext>
            </a:extLst>
          </p:cNvPr>
          <p:cNvSpPr/>
          <p:nvPr/>
        </p:nvSpPr>
        <p:spPr>
          <a:xfrm>
            <a:off x="10402119" y="4743755"/>
            <a:ext cx="358987" cy="35898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00" dirty="0"/>
          </a:p>
        </p:txBody>
      </p: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D91C850B-9743-AE2F-79BE-B6796DB21D98}"/>
              </a:ext>
            </a:extLst>
          </p:cNvPr>
          <p:cNvCxnSpPr>
            <a:cxnSpLocks/>
            <a:endCxn id="154" idx="2"/>
          </p:cNvCxnSpPr>
          <p:nvPr/>
        </p:nvCxnSpPr>
        <p:spPr>
          <a:xfrm>
            <a:off x="9456503" y="2352319"/>
            <a:ext cx="945616" cy="25709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35A6D7CC-FBC8-B7DA-35E1-2379F4F97CDF}"/>
              </a:ext>
            </a:extLst>
          </p:cNvPr>
          <p:cNvCxnSpPr>
            <a:cxnSpLocks/>
            <a:endCxn id="154" idx="2"/>
          </p:cNvCxnSpPr>
          <p:nvPr/>
        </p:nvCxnSpPr>
        <p:spPr>
          <a:xfrm>
            <a:off x="9456504" y="2863706"/>
            <a:ext cx="945615" cy="20595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7" name="Straight Arrow Connector 156">
            <a:extLst>
              <a:ext uri="{FF2B5EF4-FFF2-40B4-BE49-F238E27FC236}">
                <a16:creationId xmlns:a16="http://schemas.microsoft.com/office/drawing/2014/main" id="{A2AC6989-94F9-247D-60C4-37E8DA08E7AA}"/>
              </a:ext>
            </a:extLst>
          </p:cNvPr>
          <p:cNvCxnSpPr>
            <a:cxnSpLocks/>
            <a:endCxn id="154" idx="2"/>
          </p:cNvCxnSpPr>
          <p:nvPr/>
        </p:nvCxnSpPr>
        <p:spPr>
          <a:xfrm>
            <a:off x="9456503" y="3375093"/>
            <a:ext cx="945616" cy="15481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F6C3013D-1961-AA9D-449A-1652295A2E5B}"/>
              </a:ext>
            </a:extLst>
          </p:cNvPr>
          <p:cNvCxnSpPr>
            <a:cxnSpLocks/>
            <a:endCxn id="154" idx="2"/>
          </p:cNvCxnSpPr>
          <p:nvPr/>
        </p:nvCxnSpPr>
        <p:spPr>
          <a:xfrm>
            <a:off x="9456502" y="3886480"/>
            <a:ext cx="945617" cy="10367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BB1602B2-64DE-6287-4EA8-29C2C9AA2B62}"/>
              </a:ext>
            </a:extLst>
          </p:cNvPr>
          <p:cNvCxnSpPr>
            <a:cxnSpLocks/>
            <a:endCxn id="154" idx="2"/>
          </p:cNvCxnSpPr>
          <p:nvPr/>
        </p:nvCxnSpPr>
        <p:spPr>
          <a:xfrm>
            <a:off x="9456503" y="4397867"/>
            <a:ext cx="945616" cy="5253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A4B50DA1-D120-5D4A-64FB-D462BCE6427C}"/>
              </a:ext>
            </a:extLst>
          </p:cNvPr>
          <p:cNvCxnSpPr>
            <a:cxnSpLocks/>
            <a:endCxn id="154" idx="2"/>
          </p:cNvCxnSpPr>
          <p:nvPr/>
        </p:nvCxnSpPr>
        <p:spPr>
          <a:xfrm>
            <a:off x="9456502" y="4909254"/>
            <a:ext cx="945617" cy="139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1" name="Straight Arrow Connector 160">
            <a:extLst>
              <a:ext uri="{FF2B5EF4-FFF2-40B4-BE49-F238E27FC236}">
                <a16:creationId xmlns:a16="http://schemas.microsoft.com/office/drawing/2014/main" id="{C23A16FD-774B-ED6E-E92C-46B5ECC4EA4A}"/>
              </a:ext>
            </a:extLst>
          </p:cNvPr>
          <p:cNvCxnSpPr>
            <a:cxnSpLocks/>
            <a:stCxn id="15" idx="6"/>
            <a:endCxn id="154" idx="2"/>
          </p:cNvCxnSpPr>
          <p:nvPr/>
        </p:nvCxnSpPr>
        <p:spPr>
          <a:xfrm flipV="1">
            <a:off x="9456503" y="4923249"/>
            <a:ext cx="945616" cy="4076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0" name="TextBox 169">
                <a:extLst>
                  <a:ext uri="{FF2B5EF4-FFF2-40B4-BE49-F238E27FC236}">
                    <a16:creationId xmlns:a16="http://schemas.microsoft.com/office/drawing/2014/main" id="{B852BDFF-A724-844D-F3B6-D376FFF9C1E1}"/>
                  </a:ext>
                </a:extLst>
              </p:cNvPr>
              <p:cNvSpPr txBox="1"/>
              <p:nvPr/>
            </p:nvSpPr>
            <p:spPr>
              <a:xfrm>
                <a:off x="10758578" y="3475254"/>
                <a:ext cx="114024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de-DE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de-DE" sz="1600" i="1">
                          <a:latin typeface="Cambria Math" panose="02040503050406030204" pitchFamily="18" charset="0"/>
                        </a:rPr>
                        <m:t>;</m:t>
                      </m:r>
                      <m:r>
                        <a:rPr lang="de-DE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70" name="TextBox 169">
                <a:extLst>
                  <a:ext uri="{FF2B5EF4-FFF2-40B4-BE49-F238E27FC236}">
                    <a16:creationId xmlns:a16="http://schemas.microsoft.com/office/drawing/2014/main" id="{B852BDFF-A724-844D-F3B6-D376FFF9C1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58578" y="3475254"/>
                <a:ext cx="1140249" cy="338554"/>
              </a:xfrm>
              <a:prstGeom prst="rect">
                <a:avLst/>
              </a:prstGeom>
              <a:blipFill>
                <a:blip r:embed="rId3"/>
                <a:stretch>
                  <a:fillRect b="-892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1" name="TextBox 170">
                <a:extLst>
                  <a:ext uri="{FF2B5EF4-FFF2-40B4-BE49-F238E27FC236}">
                    <a16:creationId xmlns:a16="http://schemas.microsoft.com/office/drawing/2014/main" id="{C5737A89-0445-BA98-242F-D61966529766}"/>
                  </a:ext>
                </a:extLst>
              </p:cNvPr>
              <p:cNvSpPr txBox="1"/>
              <p:nvPr/>
            </p:nvSpPr>
            <p:spPr>
              <a:xfrm>
                <a:off x="10758578" y="2851900"/>
                <a:ext cx="113550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de-DE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;</m:t>
                      </m:r>
                      <m:r>
                        <a:rPr lang="de-DE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71" name="TextBox 170">
                <a:extLst>
                  <a:ext uri="{FF2B5EF4-FFF2-40B4-BE49-F238E27FC236}">
                    <a16:creationId xmlns:a16="http://schemas.microsoft.com/office/drawing/2014/main" id="{C5737A89-0445-BA98-242F-D619665297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58578" y="2851900"/>
                <a:ext cx="1135504" cy="338554"/>
              </a:xfrm>
              <a:prstGeom prst="rect">
                <a:avLst/>
              </a:prstGeom>
              <a:blipFill>
                <a:blip r:embed="rId4"/>
                <a:stretch>
                  <a:fillRect b="-1090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2" name="TextBox 171">
                <a:extLst>
                  <a:ext uri="{FF2B5EF4-FFF2-40B4-BE49-F238E27FC236}">
                    <a16:creationId xmlns:a16="http://schemas.microsoft.com/office/drawing/2014/main" id="{CB3D1F5A-0D36-E98F-1661-BB337EC7E730}"/>
                  </a:ext>
                </a:extLst>
              </p:cNvPr>
              <p:cNvSpPr txBox="1"/>
              <p:nvPr/>
            </p:nvSpPr>
            <p:spPr>
              <a:xfrm>
                <a:off x="10758578" y="4746087"/>
                <a:ext cx="114024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de-DE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de-DE" sz="1600" i="1">
                          <a:latin typeface="Cambria Math" panose="02040503050406030204" pitchFamily="18" charset="0"/>
                        </a:rPr>
                        <m:t>;</m:t>
                      </m:r>
                      <m:r>
                        <a:rPr lang="de-DE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72" name="TextBox 171">
                <a:extLst>
                  <a:ext uri="{FF2B5EF4-FFF2-40B4-BE49-F238E27FC236}">
                    <a16:creationId xmlns:a16="http://schemas.microsoft.com/office/drawing/2014/main" id="{CB3D1F5A-0D36-E98F-1661-BB337EC7E7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58578" y="4746087"/>
                <a:ext cx="1140249" cy="338554"/>
              </a:xfrm>
              <a:prstGeom prst="rect">
                <a:avLst/>
              </a:prstGeom>
              <a:blipFill>
                <a:blip r:embed="rId5"/>
                <a:stretch>
                  <a:fillRect b="-1090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3" name="TextBox 172">
                <a:extLst>
                  <a:ext uri="{FF2B5EF4-FFF2-40B4-BE49-F238E27FC236}">
                    <a16:creationId xmlns:a16="http://schemas.microsoft.com/office/drawing/2014/main" id="{3229FAB9-FB39-3936-22BD-8F99065E5DE2}"/>
                  </a:ext>
                </a:extLst>
              </p:cNvPr>
              <p:cNvSpPr txBox="1"/>
              <p:nvPr/>
            </p:nvSpPr>
            <p:spPr>
              <a:xfrm>
                <a:off x="10758578" y="4122733"/>
                <a:ext cx="114024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de-DE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de-DE" sz="1600" i="1">
                          <a:latin typeface="Cambria Math" panose="02040503050406030204" pitchFamily="18" charset="0"/>
                        </a:rPr>
                        <m:t>;</m:t>
                      </m:r>
                      <m:r>
                        <a:rPr lang="de-DE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73" name="TextBox 172">
                <a:extLst>
                  <a:ext uri="{FF2B5EF4-FFF2-40B4-BE49-F238E27FC236}">
                    <a16:creationId xmlns:a16="http://schemas.microsoft.com/office/drawing/2014/main" id="{3229FAB9-FB39-3936-22BD-8F99065E5D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58578" y="4122733"/>
                <a:ext cx="1140249" cy="338554"/>
              </a:xfrm>
              <a:prstGeom prst="rect">
                <a:avLst/>
              </a:prstGeom>
              <a:blipFill>
                <a:blip r:embed="rId6"/>
                <a:stretch>
                  <a:fillRect b="-892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DE9DD3AE-ADB6-9C76-0211-1A05BAE04DC2}"/>
              </a:ext>
            </a:extLst>
          </p:cNvPr>
          <p:cNvCxnSpPr>
            <a:endCxn id="6" idx="2"/>
          </p:cNvCxnSpPr>
          <p:nvPr/>
        </p:nvCxnSpPr>
        <p:spPr>
          <a:xfrm>
            <a:off x="7345680" y="3617239"/>
            <a:ext cx="4258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>
            <a:extLst>
              <a:ext uri="{FF2B5EF4-FFF2-40B4-BE49-F238E27FC236}">
                <a16:creationId xmlns:a16="http://schemas.microsoft.com/office/drawing/2014/main" id="{BD9CEA63-0353-42C8-80AC-BDED69465BD0}"/>
              </a:ext>
            </a:extLst>
          </p:cNvPr>
          <p:cNvCxnSpPr/>
          <p:nvPr/>
        </p:nvCxnSpPr>
        <p:spPr>
          <a:xfrm>
            <a:off x="7345680" y="4210246"/>
            <a:ext cx="4258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7" name="TextBox 176">
                <a:extLst>
                  <a:ext uri="{FF2B5EF4-FFF2-40B4-BE49-F238E27FC236}">
                    <a16:creationId xmlns:a16="http://schemas.microsoft.com/office/drawing/2014/main" id="{7F865EBE-871C-6190-A1DB-6CEA6C49F045}"/>
                  </a:ext>
                </a:extLst>
              </p:cNvPr>
              <p:cNvSpPr txBox="1"/>
              <p:nvPr/>
            </p:nvSpPr>
            <p:spPr>
              <a:xfrm>
                <a:off x="7029165" y="3421684"/>
                <a:ext cx="22555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77" name="TextBox 176">
                <a:extLst>
                  <a:ext uri="{FF2B5EF4-FFF2-40B4-BE49-F238E27FC236}">
                    <a16:creationId xmlns:a16="http://schemas.microsoft.com/office/drawing/2014/main" id="{7F865EBE-871C-6190-A1DB-6CEA6C49F0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9165" y="3421684"/>
                <a:ext cx="225552" cy="369332"/>
              </a:xfrm>
              <a:prstGeom prst="rect">
                <a:avLst/>
              </a:prstGeom>
              <a:blipFill>
                <a:blip r:embed="rId7"/>
                <a:stretch>
                  <a:fillRect r="-5135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8" name="TextBox 177">
                <a:extLst>
                  <a:ext uri="{FF2B5EF4-FFF2-40B4-BE49-F238E27FC236}">
                    <a16:creationId xmlns:a16="http://schemas.microsoft.com/office/drawing/2014/main" id="{B78BE6D3-A9BC-C557-106C-127DD9B8DFDD}"/>
                  </a:ext>
                </a:extLst>
              </p:cNvPr>
              <p:cNvSpPr txBox="1"/>
              <p:nvPr/>
            </p:nvSpPr>
            <p:spPr>
              <a:xfrm>
                <a:off x="7045962" y="4048003"/>
                <a:ext cx="225552" cy="3912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78" name="TextBox 177">
                <a:extLst>
                  <a:ext uri="{FF2B5EF4-FFF2-40B4-BE49-F238E27FC236}">
                    <a16:creationId xmlns:a16="http://schemas.microsoft.com/office/drawing/2014/main" id="{B78BE6D3-A9BC-C557-106C-127DD9B8DF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5962" y="4048003"/>
                <a:ext cx="225552" cy="391261"/>
              </a:xfrm>
              <a:prstGeom prst="rect">
                <a:avLst/>
              </a:prstGeom>
              <a:blipFill>
                <a:blip r:embed="rId8"/>
                <a:stretch>
                  <a:fillRect r="-59459" b="-468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9" name="TextBox 178">
            <a:extLst>
              <a:ext uri="{FF2B5EF4-FFF2-40B4-BE49-F238E27FC236}">
                <a16:creationId xmlns:a16="http://schemas.microsoft.com/office/drawing/2014/main" id="{61D6BFCD-68EE-494D-5714-8EA6906F3EE9}"/>
              </a:ext>
            </a:extLst>
          </p:cNvPr>
          <p:cNvSpPr txBox="1"/>
          <p:nvPr/>
        </p:nvSpPr>
        <p:spPr>
          <a:xfrm>
            <a:off x="7141941" y="5694365"/>
            <a:ext cx="43327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b="0" i="0" dirty="0">
                <a:effectLst/>
                <a:latin typeface="Google Sans"/>
              </a:rPr>
              <a:t>Fig. 1 </a:t>
            </a:r>
            <a:r>
              <a:rPr lang="en-GB" sz="1200" dirty="0">
                <a:latin typeface="Google Sans"/>
              </a:rPr>
              <a:t>A DQN with state (</a:t>
            </a:r>
            <a:r>
              <a:rPr lang="en-GB" sz="1200" dirty="0" err="1">
                <a:latin typeface="Google Sans"/>
              </a:rPr>
              <a:t>x,y</a:t>
            </a:r>
            <a:r>
              <a:rPr lang="en-GB" sz="1200" dirty="0">
                <a:latin typeface="Google Sans"/>
              </a:rPr>
              <a:t>) as input and 4 Q-values representing the 4 different actions {up, down, left, right} as output</a:t>
            </a:r>
          </a:p>
        </p:txBody>
      </p:sp>
    </p:spTree>
    <p:extLst>
      <p:ext uri="{BB962C8B-B14F-4D97-AF65-F5344CB8AC3E}">
        <p14:creationId xmlns:p14="http://schemas.microsoft.com/office/powerpoint/2010/main" val="22055433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FE22E192-F2F8-ED2D-0C16-813CE19AAED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de-DE" dirty="0"/>
                  <a:t>A </a:t>
                </a:r>
                <a:r>
                  <a:rPr lang="de-DE" dirty="0" err="1"/>
                  <a:t>second</a:t>
                </a:r>
                <a:r>
                  <a:rPr lang="de-DE" dirty="0"/>
                  <a:t> </a:t>
                </a:r>
                <a:r>
                  <a:rPr lang="de-DE" dirty="0" err="1"/>
                  <a:t>neural</a:t>
                </a:r>
                <a:r>
                  <a:rPr lang="de-DE" dirty="0"/>
                  <a:t> network </a:t>
                </a:r>
                <a:r>
                  <a:rPr lang="de-DE" dirty="0" err="1"/>
                  <a:t>that</a:t>
                </a:r>
                <a:r>
                  <a:rPr lang="de-DE" dirty="0"/>
                  <a:t> </a:t>
                </a:r>
                <a:r>
                  <a:rPr lang="de-DE" dirty="0" err="1"/>
                  <a:t>is</a:t>
                </a:r>
                <a:r>
                  <a:rPr lang="de-DE" dirty="0"/>
                  <a:t> </a:t>
                </a:r>
                <a:r>
                  <a:rPr lang="de-DE" dirty="0" err="1"/>
                  <a:t>used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stabilize</a:t>
                </a:r>
                <a:r>
                  <a:rPr lang="de-DE" dirty="0"/>
                  <a:t> </a:t>
                </a:r>
                <a:r>
                  <a:rPr lang="de-DE" dirty="0" err="1"/>
                  <a:t>training</a:t>
                </a:r>
                <a:r>
                  <a:rPr lang="de-DE" dirty="0"/>
                  <a:t> and </a:t>
                </a:r>
                <a:r>
                  <a:rPr lang="de-DE" dirty="0" err="1"/>
                  <a:t>provide</a:t>
                </a:r>
                <a:r>
                  <a:rPr lang="de-DE" dirty="0"/>
                  <a:t> </a:t>
                </a:r>
                <a:r>
                  <a:rPr lang="de-DE" dirty="0" err="1"/>
                  <a:t>consistent</a:t>
                </a:r>
                <a:r>
                  <a:rPr lang="de-DE" dirty="0"/>
                  <a:t> </a:t>
                </a:r>
                <a:r>
                  <a:rPr lang="de-DE" dirty="0" err="1"/>
                  <a:t>targets</a:t>
                </a:r>
                <a:r>
                  <a:rPr lang="de-DE" dirty="0"/>
                  <a:t> </a:t>
                </a:r>
                <a:r>
                  <a:rPr lang="de-DE" dirty="0" err="1"/>
                  <a:t>for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Q-Net</a:t>
                </a:r>
              </a:p>
              <a:p>
                <a:endParaRPr lang="de-DE" dirty="0"/>
              </a:p>
              <a:p>
                <a:r>
                  <a:rPr lang="en-IN" dirty="0"/>
                  <a:t>It reduces oscillations and divergence in the Q-values by keeping the target values stable for a fixed number of steps </a:t>
                </a:r>
                <a14:m>
                  <m:oMath xmlns:m="http://schemas.openxmlformats.org/officeDocument/2006/math">
                    <m:r>
                      <a:rPr lang="de-DE" b="0" i="1" smtClean="0">
                        <a:solidFill>
                          <a:srgbClr val="005A96"/>
                        </a:solidFill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endParaRPr lang="de-DE" dirty="0"/>
              </a:p>
              <a:p>
                <a:endParaRPr lang="de-DE" dirty="0"/>
              </a:p>
              <a:p>
                <a:r>
                  <a:rPr lang="de-DE" dirty="0" err="1"/>
                  <a:t>Mechanism</a:t>
                </a:r>
                <a:r>
                  <a:rPr lang="de-DE" dirty="0"/>
                  <a:t>:</a:t>
                </a:r>
              </a:p>
              <a:p>
                <a:pPr lvl="1"/>
                <a:r>
                  <a:rPr lang="de-DE" dirty="0"/>
                  <a:t>Q-Net (</a:t>
                </a:r>
                <a14:m>
                  <m:oMath xmlns:m="http://schemas.openxmlformats.org/officeDocument/2006/math">
                    <m:r>
                      <a:rPr lang="de-DE" i="1" smtClean="0">
                        <a:solidFill>
                          <a:srgbClr val="005A9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de-DE" dirty="0"/>
                  <a:t>) – Updated </a:t>
                </a:r>
                <a:r>
                  <a:rPr lang="de-DE" dirty="0" err="1"/>
                  <a:t>regularly</a:t>
                </a:r>
                <a:r>
                  <a:rPr lang="de-DE" dirty="0"/>
                  <a:t> </a:t>
                </a:r>
                <a:r>
                  <a:rPr lang="de-DE" dirty="0" err="1"/>
                  <a:t>during</a:t>
                </a:r>
                <a:r>
                  <a:rPr lang="de-DE" dirty="0"/>
                  <a:t> </a:t>
                </a:r>
                <a:r>
                  <a:rPr lang="de-DE" dirty="0" err="1"/>
                  <a:t>training</a:t>
                </a:r>
                <a:endParaRPr lang="de-DE" dirty="0"/>
              </a:p>
              <a:p>
                <a:pPr lvl="1"/>
                <a:r>
                  <a:rPr lang="de-DE" dirty="0"/>
                  <a:t>Target-Net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i="1" smtClean="0">
                            <a:solidFill>
                              <a:srgbClr val="005A96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i="1">
                            <a:solidFill>
                              <a:srgbClr val="005A9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de-DE" b="0" i="1" smtClean="0">
                            <a:solidFill>
                              <a:srgbClr val="005A96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</m:oMath>
                </a14:m>
                <a:r>
                  <a:rPr lang="de-DE" dirty="0"/>
                  <a:t>) – Update </a:t>
                </a:r>
                <a:r>
                  <a:rPr lang="de-DE" dirty="0" err="1"/>
                  <a:t>less</a:t>
                </a:r>
                <a:r>
                  <a:rPr lang="de-DE" dirty="0"/>
                  <a:t> </a:t>
                </a:r>
                <a:r>
                  <a:rPr lang="de-DE" dirty="0" err="1"/>
                  <a:t>frequently</a:t>
                </a:r>
                <a:r>
                  <a:rPr lang="de-DE" dirty="0"/>
                  <a:t> </a:t>
                </a:r>
                <a:r>
                  <a:rPr lang="de-DE" dirty="0" err="1"/>
                  <a:t>every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i="1" smtClean="0">
                            <a:solidFill>
                              <a:srgbClr val="005A96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solidFill>
                              <a:srgbClr val="005A96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de-DE" b="0" i="1" smtClean="0">
                            <a:solidFill>
                              <a:srgbClr val="005A96"/>
                            </a:solidFill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GB" dirty="0"/>
                  <a:t> step by making the parameters equal to the Q-Net</a:t>
                </a:r>
              </a:p>
              <a:p>
                <a:pPr marL="914400" lvl="2" indent="0">
                  <a:buNone/>
                </a:pPr>
                <a:endParaRPr lang="en-GB" dirty="0"/>
              </a:p>
              <a:p>
                <a:pPr marL="914400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i="1" smtClean="0">
                              <a:solidFill>
                                <a:srgbClr val="005A9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i="1">
                              <a:solidFill>
                                <a:srgbClr val="005A9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de-DE" b="0" i="1" smtClean="0">
                              <a:solidFill>
                                <a:srgbClr val="005A96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  <m:r>
                        <a:rPr lang="de-DE" b="0" i="1" smtClean="0">
                          <a:solidFill>
                            <a:srgbClr val="005A9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de-DE" i="1">
                          <a:solidFill>
                            <a:srgbClr val="005A9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GB" dirty="0">
                  <a:solidFill>
                    <a:srgbClr val="005A96"/>
                  </a:solidFill>
                </a:endParaRPr>
              </a:p>
              <a:p>
                <a:r>
                  <a:rPr lang="en-GB" dirty="0"/>
                  <a:t>Target for Q-learning update:</a:t>
                </a:r>
              </a:p>
              <a:p>
                <a:endParaRPr lang="en-GB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solidFill>
                            <a:srgbClr val="005A96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de-DE" b="0" i="1" smtClean="0">
                          <a:solidFill>
                            <a:srgbClr val="005A9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solidFill>
                            <a:srgbClr val="005A96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d>
                        <m:dPr>
                          <m:ctrlPr>
                            <a:rPr lang="de-DE" b="0" i="1" smtClean="0">
                              <a:solidFill>
                                <a:srgbClr val="005A9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solidFill>
                                <a:srgbClr val="005A96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de-DE" b="0" i="1" smtClean="0">
                              <a:solidFill>
                                <a:srgbClr val="005A96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b="0" i="1" smtClean="0">
                              <a:solidFill>
                                <a:srgbClr val="005A96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de-DE" b="0" i="1" smtClean="0">
                              <a:solidFill>
                                <a:srgbClr val="005A96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de-DE" b="0" i="1" smtClean="0">
                                  <a:solidFill>
                                    <a:srgbClr val="005A9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b="0" i="1" smtClean="0">
                                  <a:solidFill>
                                    <a:srgbClr val="005A96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de-DE" b="0" i="1" smtClean="0">
                                  <a:solidFill>
                                    <a:srgbClr val="005A96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de-DE" b="0" i="1" smtClean="0">
                          <a:solidFill>
                            <a:srgbClr val="005A96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e-DE" b="0" i="1" smtClean="0">
                          <a:solidFill>
                            <a:srgbClr val="005A9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de-DE" b="0" i="1" smtClean="0">
                          <a:solidFill>
                            <a:srgbClr val="005A9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sSub>
                        <m:sSubPr>
                          <m:ctrlPr>
                            <a:rPr lang="de-DE" b="0" i="1" smtClean="0">
                              <a:solidFill>
                                <a:srgbClr val="005A9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solidFill>
                                <a:srgbClr val="005A9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𝑚𝑎𝑥</m:t>
                          </m:r>
                        </m:e>
                        <m:sub>
                          <m:sSup>
                            <m:sSupPr>
                              <m:ctrlPr>
                                <a:rPr lang="de-DE" b="0" i="1" smtClean="0">
                                  <a:solidFill>
                                    <a:srgbClr val="005A9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b="0" i="1" smtClean="0">
                                  <a:solidFill>
                                    <a:srgbClr val="005A9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de-DE" b="0" i="1" smtClean="0">
                                  <a:solidFill>
                                    <a:srgbClr val="005A9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</m:sSub>
                      <m:r>
                        <a:rPr lang="de-DE" b="0" i="1" smtClean="0">
                          <a:solidFill>
                            <a:srgbClr val="005A9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  <m:r>
                        <a:rPr lang="de-DE" b="0" i="1" smtClean="0">
                          <a:solidFill>
                            <a:srgbClr val="005A9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de-DE" b="0" i="1" smtClean="0">
                          <a:solidFill>
                            <a:srgbClr val="005A9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de-DE" b="0" i="1" smtClean="0">
                          <a:solidFill>
                            <a:srgbClr val="005A9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′,</m:t>
                      </m:r>
                      <m:sSup>
                        <m:sSupPr>
                          <m:ctrlPr>
                            <a:rPr lang="de-DE" b="0" i="1" smtClean="0">
                              <a:solidFill>
                                <a:srgbClr val="005A9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solidFill>
                                <a:srgbClr val="005A9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de-DE" b="0" i="1" smtClean="0">
                              <a:solidFill>
                                <a:srgbClr val="005A9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de-DE" b="0" i="1" smtClean="0">
                          <a:solidFill>
                            <a:srgbClr val="005A9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;</m:t>
                      </m:r>
                      <m:sSup>
                        <m:sSupPr>
                          <m:ctrlPr>
                            <a:rPr lang="de-DE" i="1">
                              <a:solidFill>
                                <a:srgbClr val="005A9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i="1">
                              <a:solidFill>
                                <a:srgbClr val="005A9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de-DE" i="1">
                              <a:solidFill>
                                <a:srgbClr val="005A96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  <m:r>
                        <a:rPr lang="de-DE" b="0" i="1" smtClean="0">
                          <a:solidFill>
                            <a:srgbClr val="005A9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>
                  <a:solidFill>
                    <a:srgbClr val="005A96"/>
                  </a:solidFill>
                </a:endParaRP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FE22E192-F2F8-ED2D-0C16-813CE19AAED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2" t="-1961" r="-290" b="-112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DA1011D-A0FB-C4B0-21F6-2AA34510F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9E9FB2-15AD-4BAD-B5DA-63EA35E480F0}" type="slidenum">
              <a:rPr kumimoji="0" lang="de-DE" sz="1200" b="1" i="0" u="none" strike="noStrike" kern="1200" cap="none" spc="0" normalizeH="0" baseline="0" noProof="0" smtClean="0">
                <a:ln>
                  <a:noFill/>
                </a:ln>
                <a:solidFill>
                  <a:srgbClr val="00599C"/>
                </a:solidFill>
                <a:effectLst/>
                <a:uLnTx/>
                <a:uFillTx/>
                <a:latin typeface="TSTAR" panose="020B0604020202020204" charset="0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de-DE" sz="1200" b="1" i="0" u="none" strike="noStrike" kern="1200" cap="none" spc="0" normalizeH="0" baseline="0" noProof="0">
              <a:ln>
                <a:noFill/>
              </a:ln>
              <a:solidFill>
                <a:srgbClr val="00599C"/>
              </a:solidFill>
              <a:effectLst/>
              <a:uLnTx/>
              <a:uFillTx/>
              <a:latin typeface="TSTAR" panose="020B0604020202020204" charset="0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78DC700-9310-B95E-936E-D20FE5E63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DQN: Target Network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2DCA61A-4FD2-DE68-7174-B59A7B4A4EC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Week 10: Deep Q-Learning (DQN)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15346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FE22E192-F2F8-ED2D-0C16-813CE19AAED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617847"/>
              </a:xfrm>
            </p:spPr>
            <p:txBody>
              <a:bodyPr>
                <a:normAutofit fontScale="62500" lnSpcReduction="20000"/>
              </a:bodyPr>
              <a:lstStyle/>
              <a:p>
                <a:r>
                  <a:rPr lang="de-DE" dirty="0"/>
                  <a:t>In DQN </a:t>
                </a:r>
                <a:r>
                  <a:rPr lang="de-DE" dirty="0" err="1"/>
                  <a:t>training</a:t>
                </a:r>
                <a:r>
                  <a:rPr lang="de-DE" dirty="0"/>
                  <a:t>,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dataset</a:t>
                </a:r>
                <a:r>
                  <a:rPr lang="de-DE" dirty="0"/>
                  <a:t> </a:t>
                </a:r>
                <a:r>
                  <a:rPr lang="de-DE" dirty="0" err="1"/>
                  <a:t>is</a:t>
                </a:r>
                <a:r>
                  <a:rPr lang="de-DE" dirty="0"/>
                  <a:t> </a:t>
                </a:r>
                <a:r>
                  <a:rPr lang="de-DE" dirty="0" err="1"/>
                  <a:t>dynamically</a:t>
                </a:r>
                <a:r>
                  <a:rPr lang="de-DE" dirty="0"/>
                  <a:t> </a:t>
                </a:r>
                <a:r>
                  <a:rPr lang="de-DE" dirty="0" err="1"/>
                  <a:t>created</a:t>
                </a:r>
                <a:r>
                  <a:rPr lang="de-DE" dirty="0"/>
                  <a:t> </a:t>
                </a:r>
                <a:r>
                  <a:rPr lang="de-DE" dirty="0" err="1"/>
                  <a:t>by</a:t>
                </a:r>
                <a:r>
                  <a:rPr lang="de-DE" dirty="0"/>
                  <a:t> </a:t>
                </a:r>
                <a:r>
                  <a:rPr lang="de-DE" dirty="0" err="1"/>
                  <a:t>interacting</a:t>
                </a:r>
                <a:r>
                  <a:rPr lang="de-DE" dirty="0"/>
                  <a:t> </a:t>
                </a:r>
                <a:r>
                  <a:rPr lang="de-DE" dirty="0" err="1"/>
                  <a:t>with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environment</a:t>
                </a:r>
                <a:endParaRPr lang="de-DE" dirty="0"/>
              </a:p>
              <a:p>
                <a:endParaRPr lang="de-DE" dirty="0"/>
              </a:p>
              <a:p>
                <a:r>
                  <a:rPr lang="de-DE" dirty="0"/>
                  <a:t>This </a:t>
                </a:r>
                <a:r>
                  <a:rPr lang="de-DE" dirty="0" err="1"/>
                  <a:t>dataset</a:t>
                </a:r>
                <a:r>
                  <a:rPr lang="de-DE" dirty="0"/>
                  <a:t> </a:t>
                </a:r>
                <a:r>
                  <a:rPr lang="de-DE" dirty="0" err="1"/>
                  <a:t>denoted</a:t>
                </a:r>
                <a:r>
                  <a:rPr lang="de-DE" dirty="0"/>
                  <a:t> </a:t>
                </a:r>
                <a:r>
                  <a:rPr lang="de-DE" dirty="0" err="1"/>
                  <a:t>as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i="1" smtClean="0">
                        <a:solidFill>
                          <a:srgbClr val="005A9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𝒟</m:t>
                    </m:r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is</a:t>
                </a:r>
                <a:r>
                  <a:rPr lang="de-DE" dirty="0"/>
                  <a:t> </a:t>
                </a:r>
                <a:r>
                  <a:rPr lang="de-DE" dirty="0" err="1"/>
                  <a:t>called</a:t>
                </a:r>
                <a:r>
                  <a:rPr lang="de-DE" dirty="0"/>
                  <a:t> </a:t>
                </a:r>
                <a:r>
                  <a:rPr lang="de-DE" dirty="0" err="1"/>
                  <a:t>replay</a:t>
                </a:r>
                <a:r>
                  <a:rPr lang="de-DE" dirty="0"/>
                  <a:t> </a:t>
                </a:r>
                <a:r>
                  <a:rPr lang="de-DE" dirty="0" err="1"/>
                  <a:t>buffer</a:t>
                </a:r>
                <a:endParaRPr lang="de-DE" dirty="0"/>
              </a:p>
              <a:p>
                <a:pPr marL="0" indent="0">
                  <a:buNone/>
                </a:pPr>
                <a:endParaRPr lang="de-DE" dirty="0"/>
              </a:p>
              <a:p>
                <a:r>
                  <a:rPr lang="de-DE" dirty="0"/>
                  <a:t>Purpose:</a:t>
                </a:r>
              </a:p>
              <a:p>
                <a:pPr lvl="1"/>
                <a:r>
                  <a:rPr lang="de-DE" dirty="0"/>
                  <a:t>Breaks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correlation</a:t>
                </a:r>
                <a:r>
                  <a:rPr lang="de-DE" dirty="0"/>
                  <a:t> </a:t>
                </a:r>
                <a:r>
                  <a:rPr lang="de-DE" dirty="0" err="1"/>
                  <a:t>between</a:t>
                </a:r>
                <a:r>
                  <a:rPr lang="de-DE" dirty="0"/>
                  <a:t> </a:t>
                </a:r>
                <a:r>
                  <a:rPr lang="de-DE" dirty="0" err="1"/>
                  <a:t>consecutive</a:t>
                </a:r>
                <a:r>
                  <a:rPr lang="de-DE" dirty="0"/>
                  <a:t> </a:t>
                </a:r>
                <a:r>
                  <a:rPr lang="de-DE" dirty="0" err="1"/>
                  <a:t>experiences</a:t>
                </a:r>
                <a:endParaRPr lang="de-DE" dirty="0"/>
              </a:p>
              <a:p>
                <a:pPr lvl="1"/>
                <a:r>
                  <a:rPr lang="de-DE" dirty="0" err="1"/>
                  <a:t>Improves</a:t>
                </a:r>
                <a:r>
                  <a:rPr lang="de-DE" dirty="0"/>
                  <a:t> </a:t>
                </a:r>
                <a:r>
                  <a:rPr lang="de-DE" dirty="0" err="1"/>
                  <a:t>data</a:t>
                </a:r>
                <a:r>
                  <a:rPr lang="de-DE" dirty="0"/>
                  <a:t> </a:t>
                </a:r>
                <a:r>
                  <a:rPr lang="de-DE" dirty="0" err="1"/>
                  <a:t>efficiency</a:t>
                </a:r>
                <a:r>
                  <a:rPr lang="de-DE" dirty="0"/>
                  <a:t> </a:t>
                </a:r>
                <a:r>
                  <a:rPr lang="de-DE" dirty="0" err="1"/>
                  <a:t>by</a:t>
                </a:r>
                <a:r>
                  <a:rPr lang="de-DE" dirty="0"/>
                  <a:t> </a:t>
                </a:r>
                <a:r>
                  <a:rPr lang="de-DE" dirty="0" err="1"/>
                  <a:t>reusing</a:t>
                </a:r>
                <a:r>
                  <a:rPr lang="de-DE" dirty="0"/>
                  <a:t> </a:t>
                </a:r>
                <a:r>
                  <a:rPr lang="de-DE" dirty="0" err="1"/>
                  <a:t>past</a:t>
                </a:r>
                <a:r>
                  <a:rPr lang="de-DE" dirty="0"/>
                  <a:t> </a:t>
                </a:r>
                <a:r>
                  <a:rPr lang="de-DE" dirty="0" err="1"/>
                  <a:t>experiences</a:t>
                </a:r>
                <a:endParaRPr lang="de-DE" dirty="0"/>
              </a:p>
              <a:p>
                <a:pPr lvl="1"/>
                <a:r>
                  <a:rPr lang="de-DE" dirty="0" err="1"/>
                  <a:t>Reduces</a:t>
                </a:r>
                <a:r>
                  <a:rPr lang="de-DE" dirty="0"/>
                  <a:t> </a:t>
                </a:r>
                <a:r>
                  <a:rPr lang="de-DE" dirty="0" err="1"/>
                  <a:t>variance</a:t>
                </a:r>
                <a:r>
                  <a:rPr lang="de-DE" dirty="0"/>
                  <a:t> and </a:t>
                </a:r>
                <a:r>
                  <a:rPr lang="de-DE" dirty="0" err="1"/>
                  <a:t>stabilizes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learning</a:t>
                </a:r>
                <a:r>
                  <a:rPr lang="de-DE" dirty="0"/>
                  <a:t> </a:t>
                </a:r>
                <a:r>
                  <a:rPr lang="de-DE" dirty="0" err="1"/>
                  <a:t>process</a:t>
                </a:r>
                <a:endParaRPr lang="de-DE" dirty="0"/>
              </a:p>
              <a:p>
                <a:pPr lvl="1"/>
                <a:endParaRPr lang="de-DE" dirty="0"/>
              </a:p>
              <a:p>
                <a:r>
                  <a:rPr lang="de-DE" dirty="0" err="1"/>
                  <a:t>Steps</a:t>
                </a:r>
                <a:r>
                  <a:rPr lang="de-DE" dirty="0"/>
                  <a:t>:</a:t>
                </a:r>
              </a:p>
              <a:p>
                <a:pPr marL="800100" lvl="1" indent="-342900">
                  <a:buFont typeface="+mj-lt"/>
                  <a:buAutoNum type="arabicPeriod"/>
                </a:pPr>
                <a:r>
                  <a:rPr lang="de-DE" dirty="0" err="1"/>
                  <a:t>Decide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size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solidFill>
                          <a:srgbClr val="005A96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replay</a:t>
                </a:r>
                <a:r>
                  <a:rPr lang="de-DE" dirty="0"/>
                  <a:t> </a:t>
                </a:r>
                <a:r>
                  <a:rPr lang="de-DE" dirty="0" err="1"/>
                  <a:t>buffer</a:t>
                </a:r>
                <a:r>
                  <a:rPr lang="de-DE" dirty="0"/>
                  <a:t> </a:t>
                </a:r>
              </a:p>
              <a:p>
                <a:pPr marL="800100" lvl="1" indent="-342900">
                  <a:buFont typeface="+mj-lt"/>
                  <a:buAutoNum type="arabicPeriod"/>
                </a:pPr>
                <a:endParaRPr lang="de-DE" dirty="0"/>
              </a:p>
              <a:p>
                <a:pPr marL="800100" lvl="1" indent="-342900">
                  <a:buFont typeface="+mj-lt"/>
                  <a:buAutoNum type="arabicPeriod"/>
                </a:pPr>
                <a:r>
                  <a:rPr lang="de-DE" dirty="0"/>
                  <a:t>Gather </a:t>
                </a:r>
                <a:r>
                  <a:rPr lang="de-DE" dirty="0" err="1"/>
                  <a:t>experiences</a:t>
                </a:r>
                <a:r>
                  <a:rPr lang="de-DE" dirty="0"/>
                  <a:t> i.e. </a:t>
                </a:r>
                <a14:m>
                  <m:oMath xmlns:m="http://schemas.openxmlformats.org/officeDocument/2006/math">
                    <m:r>
                      <a:rPr lang="de-DE" b="0" i="1" smtClean="0">
                        <a:solidFill>
                          <a:srgbClr val="005A96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b="0" i="1" smtClean="0">
                        <a:solidFill>
                          <a:srgbClr val="005A96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de-DE" b="0" i="1" smtClean="0">
                        <a:solidFill>
                          <a:srgbClr val="005A96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de-DE" b="0" i="1" smtClean="0">
                        <a:solidFill>
                          <a:srgbClr val="005A96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de-DE" b="0" i="1" smtClean="0">
                        <a:solidFill>
                          <a:srgbClr val="005A96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de-DE" b="0" i="1" smtClean="0">
                            <a:solidFill>
                              <a:srgbClr val="005A96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solidFill>
                              <a:srgbClr val="005A96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de-DE" b="0" i="1" smtClean="0">
                            <a:solidFill>
                              <a:srgbClr val="005A96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de-DE" b="0" i="1" smtClean="0">
                        <a:solidFill>
                          <a:srgbClr val="005A96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de-DE" b="0" i="1" smtClean="0">
                        <a:solidFill>
                          <a:srgbClr val="005A96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de-DE" b="0" i="1" smtClean="0">
                        <a:solidFill>
                          <a:srgbClr val="005A96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de-DE" dirty="0">
                    <a:solidFill>
                      <a:srgbClr val="005A96"/>
                    </a:solidFill>
                  </a:rPr>
                  <a:t> </a:t>
                </a:r>
                <a:r>
                  <a:rPr lang="de-DE" dirty="0"/>
                  <a:t>and </a:t>
                </a:r>
                <a:r>
                  <a:rPr lang="de-DE" dirty="0" err="1"/>
                  <a:t>store</a:t>
                </a:r>
                <a:r>
                  <a:rPr lang="de-DE" dirty="0"/>
                  <a:t> in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replay</a:t>
                </a:r>
                <a:r>
                  <a:rPr lang="de-DE" dirty="0"/>
                  <a:t> </a:t>
                </a:r>
                <a:r>
                  <a:rPr lang="de-DE" dirty="0" err="1"/>
                  <a:t>buffer</a:t>
                </a:r>
                <a:endParaRPr lang="de-DE" dirty="0"/>
              </a:p>
              <a:p>
                <a:pPr marL="914400" lvl="2" indent="0">
                  <a:buNone/>
                </a:pPr>
                <a:endParaRPr lang="de-DE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914400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 smtClean="0">
                          <a:solidFill>
                            <a:srgbClr val="005A9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𝒟</m:t>
                      </m:r>
                      <m:r>
                        <a:rPr lang="de-DE" i="1" smtClean="0">
                          <a:solidFill>
                            <a:srgbClr val="005A9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de-DE" i="1">
                          <a:solidFill>
                            <a:srgbClr val="005A9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𝒟</m:t>
                      </m:r>
                      <m:r>
                        <a:rPr lang="de-DE" i="1" smtClean="0">
                          <a:solidFill>
                            <a:srgbClr val="005A9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∪</m:t>
                      </m:r>
                      <m:d>
                        <m:dPr>
                          <m:ctrlPr>
                            <a:rPr lang="de-DE" b="0" i="1" smtClean="0">
                              <a:solidFill>
                                <a:srgbClr val="005A9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solidFill>
                                <a:srgbClr val="005A9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de-DE" b="0" i="1" smtClean="0">
                              <a:solidFill>
                                <a:srgbClr val="005A9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de-DE" b="0" i="1" smtClean="0">
                              <a:solidFill>
                                <a:srgbClr val="005A9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de-DE" b="0" i="1" smtClean="0">
                              <a:solidFill>
                                <a:srgbClr val="005A9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de-DE" b="0" i="1" smtClean="0">
                                  <a:solidFill>
                                    <a:srgbClr val="005A9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b="0" i="1" smtClean="0">
                                  <a:solidFill>
                                    <a:srgbClr val="005A9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de-DE" b="0" i="1" smtClean="0">
                                  <a:solidFill>
                                    <a:srgbClr val="005A9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de-DE" b="0" i="1" smtClean="0">
                              <a:solidFill>
                                <a:srgbClr val="005A9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de-DE" b="0" i="1" smtClean="0">
                              <a:solidFill>
                                <a:srgbClr val="005A9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</m:oMath>
                  </m:oMathPara>
                </a14:m>
                <a:endParaRPr lang="de-DE" b="0" dirty="0">
                  <a:solidFill>
                    <a:srgbClr val="005A96"/>
                  </a:solidFill>
                  <a:ea typeface="Cambria Math" panose="02040503050406030204" pitchFamily="18" charset="0"/>
                </a:endParaRPr>
              </a:p>
              <a:p>
                <a:pPr marL="800100" lvl="1" indent="-342900">
                  <a:buFont typeface="+mj-lt"/>
                  <a:buAutoNum type="arabicPeriod"/>
                </a:pPr>
                <a:endParaRPr lang="de-DE" dirty="0"/>
              </a:p>
              <a:p>
                <a:pPr marL="800100" lvl="1" indent="-342900">
                  <a:buFont typeface="+mj-lt"/>
                  <a:buAutoNum type="arabicPeriod"/>
                </a:pPr>
                <a:r>
                  <a:rPr lang="de-DE" dirty="0"/>
                  <a:t>Create a </a:t>
                </a:r>
                <a:r>
                  <a:rPr lang="de-DE" dirty="0" err="1"/>
                  <a:t>replay</a:t>
                </a:r>
                <a:r>
                  <a:rPr lang="de-DE" dirty="0"/>
                  <a:t> </a:t>
                </a:r>
                <a:r>
                  <a:rPr lang="de-DE" dirty="0" err="1"/>
                  <a:t>buffer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size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solidFill>
                          <a:srgbClr val="005A96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endParaRPr lang="de-DE" dirty="0"/>
              </a:p>
              <a:p>
                <a:pPr marL="914400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 smtClean="0">
                          <a:solidFill>
                            <a:srgbClr val="005A9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𝒟</m:t>
                      </m:r>
                      <m:r>
                        <a:rPr lang="de-DE" b="0" i="1" smtClean="0">
                          <a:solidFill>
                            <a:srgbClr val="005A9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GB" i="1" smtClean="0">
                              <a:solidFill>
                                <a:srgbClr val="005A9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GB" i="1" smtClean="0">
                                  <a:solidFill>
                                    <a:srgbClr val="005A9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i="1">
                                  <a:solidFill>
                                    <a:srgbClr val="005A96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de-DE" i="1">
                                      <a:solidFill>
                                        <a:srgbClr val="005A9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i="1">
                                      <a:solidFill>
                                        <a:srgbClr val="005A96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de-DE" i="1">
                                      <a:solidFill>
                                        <a:srgbClr val="005A96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de-DE" i="1">
                                  <a:solidFill>
                                    <a:srgbClr val="005A96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de-DE" i="1">
                                      <a:solidFill>
                                        <a:srgbClr val="005A9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i="1">
                                      <a:solidFill>
                                        <a:srgbClr val="005A96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de-DE" i="1">
                                      <a:solidFill>
                                        <a:srgbClr val="005A96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de-DE" i="1">
                                  <a:solidFill>
                                    <a:srgbClr val="005A96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de-DE" i="1">
                                      <a:solidFill>
                                        <a:srgbClr val="005A9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i="1">
                                      <a:solidFill>
                                        <a:srgbClr val="005A96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de-DE" i="1">
                                      <a:solidFill>
                                        <a:srgbClr val="005A96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e>
                                <m:sub>
                                  <m:r>
                                    <a:rPr lang="de-DE" i="1">
                                      <a:solidFill>
                                        <a:srgbClr val="005A96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de-DE" i="1">
                                  <a:solidFill>
                                    <a:srgbClr val="005A96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de-DE" i="1">
                                      <a:solidFill>
                                        <a:srgbClr val="005A9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i="1">
                                      <a:solidFill>
                                        <a:srgbClr val="005A96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de-DE" i="1">
                                      <a:solidFill>
                                        <a:srgbClr val="005A96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de-DE" i="1">
                                  <a:solidFill>
                                    <a:srgbClr val="005A96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  <m:sub>
                          <m:r>
                            <a:rPr lang="de-DE" i="1">
                              <a:solidFill>
                                <a:srgbClr val="005A96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de-DE" i="1">
                              <a:solidFill>
                                <a:srgbClr val="005A96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de-DE" b="0" i="1" smtClean="0">
                              <a:solidFill>
                                <a:srgbClr val="005A96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</m:sSubSup>
                    </m:oMath>
                  </m:oMathPara>
                </a14:m>
                <a:endParaRPr lang="de-DE" b="0" dirty="0"/>
              </a:p>
              <a:p>
                <a:pPr marL="800100" lvl="1" indent="-342900">
                  <a:buFont typeface="+mj-lt"/>
                  <a:buAutoNum type="arabicPeriod"/>
                </a:pPr>
                <a:endParaRPr lang="de-DE" dirty="0"/>
              </a:p>
              <a:p>
                <a:pPr marL="800100" lvl="1" indent="-342900">
                  <a:buFont typeface="+mj-lt"/>
                  <a:buAutoNum type="arabicPeriod"/>
                </a:pPr>
                <a:r>
                  <a:rPr lang="de-DE" dirty="0"/>
                  <a:t>Sample mini-batches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size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solidFill>
                          <a:srgbClr val="005A96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de-DE" dirty="0"/>
                  <a:t> from the </a:t>
                </a:r>
                <a:r>
                  <a:rPr lang="de-DE" dirty="0" err="1"/>
                  <a:t>replay</a:t>
                </a:r>
                <a:r>
                  <a:rPr lang="de-DE" dirty="0"/>
                  <a:t> </a:t>
                </a:r>
                <a:r>
                  <a:rPr lang="de-DE" dirty="0" err="1"/>
                  <a:t>buffer</a:t>
                </a:r>
                <a:endParaRPr lang="de-DE" dirty="0"/>
              </a:p>
              <a:p>
                <a:pPr marL="914400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solidFill>
                            <a:srgbClr val="005A9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ℬ</m:t>
                      </m:r>
                      <m:r>
                        <a:rPr lang="de-DE" b="0" i="1" smtClean="0">
                          <a:solidFill>
                            <a:srgbClr val="005A9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GB" i="1" smtClean="0">
                              <a:solidFill>
                                <a:srgbClr val="005A9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GB" i="1" smtClean="0">
                                  <a:solidFill>
                                    <a:srgbClr val="005A9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i="1">
                                  <a:solidFill>
                                    <a:srgbClr val="005A96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de-DE" i="1" smtClean="0">
                                      <a:solidFill>
                                        <a:srgbClr val="005A9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i="1">
                                      <a:solidFill>
                                        <a:srgbClr val="005A96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solidFill>
                                        <a:srgbClr val="005A96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de-DE" i="1">
                                  <a:solidFill>
                                    <a:srgbClr val="005A96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de-DE" i="1">
                                      <a:solidFill>
                                        <a:srgbClr val="005A9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i="1">
                                      <a:solidFill>
                                        <a:srgbClr val="005A96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solidFill>
                                        <a:srgbClr val="005A96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de-DE" i="1">
                                  <a:solidFill>
                                    <a:srgbClr val="005A96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de-DE" i="1" smtClean="0">
                                      <a:solidFill>
                                        <a:srgbClr val="005A9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i="1">
                                      <a:solidFill>
                                        <a:srgbClr val="005A96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de-DE" i="1">
                                      <a:solidFill>
                                        <a:srgbClr val="005A96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solidFill>
                                        <a:srgbClr val="005A96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de-DE" i="1">
                                  <a:solidFill>
                                    <a:srgbClr val="005A96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de-DE" i="1">
                                      <a:solidFill>
                                        <a:srgbClr val="005A9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i="1">
                                      <a:solidFill>
                                        <a:srgbClr val="005A96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solidFill>
                                        <a:srgbClr val="005A96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de-DE" i="1">
                                  <a:solidFill>
                                    <a:srgbClr val="005A96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  <m:sub>
                          <m:r>
                            <a:rPr lang="de-DE" b="0" i="1" smtClean="0">
                              <a:solidFill>
                                <a:srgbClr val="005A96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i="1">
                              <a:solidFill>
                                <a:srgbClr val="005A96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de-DE" b="0" i="1" smtClean="0">
                              <a:solidFill>
                                <a:srgbClr val="005A96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</m:sSubSup>
                    </m:oMath>
                  </m:oMathPara>
                </a14:m>
                <a:endParaRPr lang="de-DE" dirty="0"/>
              </a:p>
              <a:p>
                <a:pPr marL="914400" lvl="2" indent="0">
                  <a:buNone/>
                </a:pPr>
                <a:endParaRPr lang="de-DE" dirty="0"/>
              </a:p>
              <a:p>
                <a:pPr marL="800100" lvl="1" indent="-342900">
                  <a:buFont typeface="+mj-lt"/>
                  <a:buAutoNum type="arabicPeriod"/>
                </a:pPr>
                <a:r>
                  <a:rPr lang="de-DE" dirty="0"/>
                  <a:t>Pass </a:t>
                </a:r>
                <a:r>
                  <a:rPr lang="de-DE" dirty="0" err="1"/>
                  <a:t>the</a:t>
                </a:r>
                <a:r>
                  <a:rPr lang="de-DE" dirty="0"/>
                  <a:t> mini-batches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neural</a:t>
                </a:r>
                <a:r>
                  <a:rPr lang="de-DE" dirty="0"/>
                  <a:t> network, </a:t>
                </a:r>
                <a:r>
                  <a:rPr lang="de-DE" dirty="0" err="1"/>
                  <a:t>get</a:t>
                </a:r>
                <a:r>
                  <a:rPr lang="de-DE" dirty="0"/>
                  <a:t> </a:t>
                </a:r>
                <a:r>
                  <a:rPr lang="de-DE" dirty="0" err="1"/>
                  <a:t>predictions</a:t>
                </a:r>
                <a:r>
                  <a:rPr lang="de-DE" dirty="0"/>
                  <a:t>, </a:t>
                </a:r>
                <a:r>
                  <a:rPr lang="de-DE" dirty="0" err="1"/>
                  <a:t>calculate</a:t>
                </a:r>
                <a:r>
                  <a:rPr lang="de-DE" dirty="0"/>
                  <a:t> </a:t>
                </a:r>
                <a:r>
                  <a:rPr lang="de-DE" dirty="0" err="1"/>
                  <a:t>loss</a:t>
                </a:r>
                <a:r>
                  <a:rPr lang="de-DE" dirty="0"/>
                  <a:t> and back </a:t>
                </a:r>
                <a:r>
                  <a:rPr lang="de-DE" dirty="0" err="1"/>
                  <a:t>propagate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update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parameters</a:t>
                </a:r>
                <a:endParaRPr lang="de-DE" dirty="0"/>
              </a:p>
              <a:p>
                <a:endParaRPr lang="de-DE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FE22E192-F2F8-ED2D-0C16-813CE19AAED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617847"/>
              </a:xfrm>
              <a:blipFill>
                <a:blip r:embed="rId2"/>
                <a:stretch>
                  <a:fillRect l="-58" t="-118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DA1011D-A0FB-C4B0-21F6-2AA34510F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9E9FB2-15AD-4BAD-B5DA-63EA35E480F0}" type="slidenum">
              <a:rPr kumimoji="0" lang="de-DE" sz="1200" b="1" i="0" u="none" strike="noStrike" kern="1200" cap="none" spc="0" normalizeH="0" baseline="0" noProof="0" smtClean="0">
                <a:ln>
                  <a:noFill/>
                </a:ln>
                <a:solidFill>
                  <a:srgbClr val="00599C"/>
                </a:solidFill>
                <a:effectLst/>
                <a:uLnTx/>
                <a:uFillTx/>
                <a:latin typeface="TSTAR" panose="020B0604020202020204" charset="0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de-DE" sz="1200" b="1" i="0" u="none" strike="noStrike" kern="1200" cap="none" spc="0" normalizeH="0" baseline="0" noProof="0">
              <a:ln>
                <a:noFill/>
              </a:ln>
              <a:solidFill>
                <a:srgbClr val="00599C"/>
              </a:solidFill>
              <a:effectLst/>
              <a:uLnTx/>
              <a:uFillTx/>
              <a:latin typeface="TSTAR" panose="020B0604020202020204" charset="0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78DC700-9310-B95E-936E-D20FE5E63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DQN: Experience Replay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2DCA61A-4FD2-DE68-7174-B59A7B4A4EC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Week 10: Deep Q-Learning (DQN)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023245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FE22E192-F2F8-ED2D-0C16-813CE19AAED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06706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de-DE" dirty="0"/>
                  <a:t>Aim: </a:t>
                </a:r>
              </a:p>
              <a:p>
                <a:pPr lvl="1"/>
                <a:r>
                  <a:rPr lang="de-DE" dirty="0"/>
                  <a:t>Update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parameters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i="1" smtClean="0">
                        <a:solidFill>
                          <a:srgbClr val="005A9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Q-Net </a:t>
                </a:r>
              </a:p>
              <a:p>
                <a:pPr lvl="1"/>
                <a:endParaRPr lang="de-DE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solidFill>
                                <a:srgbClr val="005A9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smtClean="0">
                              <a:solidFill>
                                <a:srgbClr val="005A9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de-DE" b="0" i="1" smtClean="0">
                              <a:solidFill>
                                <a:srgbClr val="005A96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de-DE" b="0" i="1" smtClean="0">
                          <a:solidFill>
                            <a:srgbClr val="005A9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>
                              <a:solidFill>
                                <a:srgbClr val="005A9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rgbClr val="005A9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de-DE" i="1">
                              <a:solidFill>
                                <a:srgbClr val="005A96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de-DE" b="0" i="1" smtClean="0">
                              <a:solidFill>
                                <a:srgbClr val="005A96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de-DE" b="0" i="1" smtClean="0">
                          <a:solidFill>
                            <a:srgbClr val="005A96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de-DE" b="0" i="1" smtClean="0">
                          <a:solidFill>
                            <a:srgbClr val="005A9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de-DE" b="0" i="1" smtClean="0">
                          <a:solidFill>
                            <a:srgbClr val="005A9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sSub>
                        <m:sSubPr>
                          <m:ctrlPr>
                            <a:rPr lang="de-DE" b="0" i="1" smtClean="0">
                              <a:solidFill>
                                <a:srgbClr val="005A9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de-DE" b="0" i="1" smtClean="0">
                              <a:solidFill>
                                <a:srgbClr val="005A9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de-DE" b="0" i="1" smtClean="0">
                              <a:solidFill>
                                <a:srgbClr val="005A9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de-DE" b="0" i="1" smtClean="0">
                          <a:solidFill>
                            <a:srgbClr val="005A9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r>
                        <a:rPr lang="de-DE" b="0" i="1" smtClean="0">
                          <a:solidFill>
                            <a:srgbClr val="005A9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de-DE" b="0" i="1" smtClean="0">
                          <a:solidFill>
                            <a:srgbClr val="005A9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de-DE" b="0" i="1" smtClean="0">
                          <a:solidFill>
                            <a:srgbClr val="005A9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acc>
                        <m:accPr>
                          <m:chr m:val="̂"/>
                          <m:ctrlPr>
                            <a:rPr lang="de-DE" b="0" i="1" smtClean="0">
                              <a:solidFill>
                                <a:srgbClr val="005A9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b="0" i="1" smtClean="0">
                              <a:solidFill>
                                <a:srgbClr val="005A9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de-DE" b="0" i="1" smtClean="0">
                          <a:solidFill>
                            <a:srgbClr val="005A9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>
                  <a:solidFill>
                    <a:srgbClr val="005A96"/>
                  </a:solidFill>
                </a:endParaRPr>
              </a:p>
              <a:p>
                <a:pPr marL="457200" lvl="1" indent="0">
                  <a:buNone/>
                </a:pPr>
                <a:endParaRPr lang="en-GB" dirty="0"/>
              </a:p>
              <a:p>
                <a:pPr lvl="1"/>
                <a:r>
                  <a:rPr lang="en-GB" dirty="0"/>
                  <a:t>Here, </a:t>
                </a:r>
                <a14:m>
                  <m:oMath xmlns:m="http://schemas.openxmlformats.org/officeDocument/2006/math">
                    <m:r>
                      <a:rPr lang="de-DE" b="0" i="1" smtClean="0">
                        <a:solidFill>
                          <a:srgbClr val="005A9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GB" dirty="0"/>
                  <a:t> is the learning rate, </a:t>
                </a:r>
                <a14:m>
                  <m:oMath xmlns:m="http://schemas.openxmlformats.org/officeDocument/2006/math">
                    <m:r>
                      <a:rPr lang="de-DE" i="1" smtClean="0">
                        <a:solidFill>
                          <a:srgbClr val="005A9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GB" dirty="0"/>
                  <a:t> is the target and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de-DE" i="1" smtClean="0">
                            <a:solidFill>
                              <a:srgbClr val="005A9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i="1">
                            <a:solidFill>
                              <a:srgbClr val="005A9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GB" dirty="0"/>
                  <a:t> is the prediction</a:t>
                </a:r>
              </a:p>
              <a:p>
                <a:pPr marL="457200" lvl="1" indent="0">
                  <a:buNone/>
                </a:pPr>
                <a:endParaRPr lang="en-GB" dirty="0"/>
              </a:p>
              <a:p>
                <a:r>
                  <a:rPr lang="en-GB" dirty="0"/>
                  <a:t>Steps: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GB" dirty="0"/>
                  <a:t>We have a Buffer memory of size </a:t>
                </a:r>
                <a14:m>
                  <m:oMath xmlns:m="http://schemas.openxmlformats.org/officeDocument/2006/math">
                    <m:r>
                      <a:rPr lang="de-DE" b="0" i="1" smtClean="0">
                        <a:solidFill>
                          <a:srgbClr val="005A96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endParaRPr lang="en-GB" dirty="0"/>
              </a:p>
              <a:p>
                <a:pPr marL="914400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i="1" smtClean="0">
                              <a:solidFill>
                                <a:srgbClr val="005A9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GB" i="1" smtClean="0">
                                  <a:solidFill>
                                    <a:srgbClr val="005A9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i="1">
                                  <a:solidFill>
                                    <a:srgbClr val="005A96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de-DE" i="1">
                                      <a:solidFill>
                                        <a:srgbClr val="005A9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i="1">
                                      <a:solidFill>
                                        <a:srgbClr val="005A96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de-DE" i="1">
                                      <a:solidFill>
                                        <a:srgbClr val="005A96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de-DE" i="1">
                                  <a:solidFill>
                                    <a:srgbClr val="005A96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de-DE" i="1">
                                      <a:solidFill>
                                        <a:srgbClr val="005A9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i="1">
                                      <a:solidFill>
                                        <a:srgbClr val="005A96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de-DE" i="1">
                                      <a:solidFill>
                                        <a:srgbClr val="005A96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de-DE" i="1">
                                  <a:solidFill>
                                    <a:srgbClr val="005A96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de-DE" i="1">
                                      <a:solidFill>
                                        <a:srgbClr val="005A9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i="1">
                                      <a:solidFill>
                                        <a:srgbClr val="005A96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de-DE" i="1">
                                      <a:solidFill>
                                        <a:srgbClr val="005A96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e>
                                <m:sub>
                                  <m:r>
                                    <a:rPr lang="de-DE" i="1">
                                      <a:solidFill>
                                        <a:srgbClr val="005A96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de-DE" i="1">
                                  <a:solidFill>
                                    <a:srgbClr val="005A96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de-DE" i="1">
                                      <a:solidFill>
                                        <a:srgbClr val="005A9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i="1">
                                      <a:solidFill>
                                        <a:srgbClr val="005A96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de-DE" i="1">
                                      <a:solidFill>
                                        <a:srgbClr val="005A96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de-DE" i="1">
                                  <a:solidFill>
                                    <a:srgbClr val="005A96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  <m:sub>
                          <m:r>
                            <a:rPr lang="de-DE" i="1">
                              <a:solidFill>
                                <a:srgbClr val="005A96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de-DE" i="1">
                              <a:solidFill>
                                <a:srgbClr val="005A96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de-DE" b="0" i="1" smtClean="0">
                              <a:solidFill>
                                <a:srgbClr val="005A96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</m:sSubSup>
                    </m:oMath>
                  </m:oMathPara>
                </a14:m>
                <a:endParaRPr lang="en-GB" dirty="0"/>
              </a:p>
              <a:p>
                <a:pPr marL="914400" lvl="2" indent="0">
                  <a:buNone/>
                </a:pPr>
                <a:endParaRPr lang="en-GB" dirty="0"/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GB" dirty="0"/>
                  <a:t>We sample a mini-batch of size </a:t>
                </a:r>
                <a14:m>
                  <m:oMath xmlns:m="http://schemas.openxmlformats.org/officeDocument/2006/math">
                    <m:r>
                      <a:rPr lang="de-DE" b="0" i="1" smtClean="0">
                        <a:solidFill>
                          <a:srgbClr val="005A96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GB" dirty="0">
                  <a:solidFill>
                    <a:srgbClr val="005A96"/>
                  </a:solidFill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i="1" smtClean="0">
                              <a:solidFill>
                                <a:srgbClr val="005A9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GB" i="1" smtClean="0">
                                  <a:solidFill>
                                    <a:srgbClr val="005A9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i="1">
                                  <a:solidFill>
                                    <a:srgbClr val="005A96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de-DE" i="1" smtClean="0">
                                      <a:solidFill>
                                        <a:srgbClr val="005A9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i="1">
                                      <a:solidFill>
                                        <a:srgbClr val="005A96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solidFill>
                                        <a:srgbClr val="005A96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de-DE" i="1">
                                  <a:solidFill>
                                    <a:srgbClr val="005A96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de-DE" i="1">
                                      <a:solidFill>
                                        <a:srgbClr val="005A9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i="1">
                                      <a:solidFill>
                                        <a:srgbClr val="005A96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solidFill>
                                        <a:srgbClr val="005A96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de-DE" i="1">
                                  <a:solidFill>
                                    <a:srgbClr val="005A96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de-DE" i="1">
                                      <a:solidFill>
                                        <a:srgbClr val="005A9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i="1">
                                      <a:solidFill>
                                        <a:srgbClr val="005A96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de-DE" i="1">
                                      <a:solidFill>
                                        <a:srgbClr val="005A96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solidFill>
                                        <a:srgbClr val="005A96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de-DE" i="1">
                                  <a:solidFill>
                                    <a:srgbClr val="005A96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de-DE" i="1">
                                      <a:solidFill>
                                        <a:srgbClr val="005A9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i="1">
                                      <a:solidFill>
                                        <a:srgbClr val="005A96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solidFill>
                                        <a:srgbClr val="005A96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de-DE" i="1">
                                  <a:solidFill>
                                    <a:srgbClr val="005A96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  <m:sub>
                          <m:r>
                            <a:rPr lang="de-DE" b="0" i="1" smtClean="0">
                              <a:solidFill>
                                <a:srgbClr val="005A96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i="1">
                              <a:solidFill>
                                <a:srgbClr val="005A96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de-DE" b="0" i="1" smtClean="0">
                              <a:solidFill>
                                <a:srgbClr val="005A96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</m:sSubSup>
                    </m:oMath>
                  </m:oMathPara>
                </a14:m>
                <a:endParaRPr lang="en-GB" dirty="0"/>
              </a:p>
              <a:p>
                <a:pPr marL="457200" lvl="1" indent="0">
                  <a:buNone/>
                </a:pPr>
                <a:endParaRPr lang="en-GB" dirty="0"/>
              </a:p>
              <a:p>
                <a:pPr marL="800100" lvl="1" indent="-342900">
                  <a:buAutoNum type="arabicPeriod" startAt="3"/>
                </a:pPr>
                <a:r>
                  <a:rPr lang="en-GB" dirty="0"/>
                  <a:t>Define the target </a:t>
                </a:r>
                <a14:m>
                  <m:oMath xmlns:m="http://schemas.openxmlformats.org/officeDocument/2006/math">
                    <m:r>
                      <a:rPr lang="de-DE" i="1" smtClean="0">
                        <a:solidFill>
                          <a:srgbClr val="005A9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de-D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and the prediction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de-DE" i="1" smtClean="0">
                            <a:solidFill>
                              <a:srgbClr val="005A9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i="1">
                            <a:solidFill>
                              <a:srgbClr val="005A9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GB" dirty="0">
                    <a:solidFill>
                      <a:srgbClr val="005A96"/>
                    </a:solidFill>
                  </a:rPr>
                  <a:t> </a:t>
                </a:r>
                <a:endParaRPr lang="en-GB" dirty="0"/>
              </a:p>
              <a:p>
                <a:pPr lvl="2"/>
                <a:r>
                  <a:rPr lang="en-GB" dirty="0"/>
                  <a:t>Target obtained from the Target-Net for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i="1" smtClean="0">
                            <a:solidFill>
                              <a:srgbClr val="005A96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solidFill>
                              <a:srgbClr val="005A96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lang="de-DE" b="0" i="1" smtClean="0">
                            <a:solidFill>
                              <a:srgbClr val="005A96"/>
                            </a:solidFill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de-DE" i="1" dirty="0">
                    <a:latin typeface="Cambria Math" panose="02040503050406030204" pitchFamily="18" charset="0"/>
                  </a:rPr>
                  <a:t> </a:t>
                </a:r>
                <a:r>
                  <a:rPr lang="de-DE" dirty="0">
                    <a:latin typeface="Cambria Math" panose="02040503050406030204" pitchFamily="18" charset="0"/>
                  </a:rPr>
                  <a:t>item in </a:t>
                </a:r>
                <a:r>
                  <a:rPr lang="de-DE" dirty="0" err="1">
                    <a:latin typeface="Cambria Math" panose="02040503050406030204" pitchFamily="18" charset="0"/>
                  </a:rPr>
                  <a:t>the</a:t>
                </a:r>
                <a:r>
                  <a:rPr lang="de-DE" dirty="0">
                    <a:latin typeface="Cambria Math" panose="02040503050406030204" pitchFamily="18" charset="0"/>
                  </a:rPr>
                  <a:t> mini-batch</a:t>
                </a:r>
              </a:p>
              <a:p>
                <a:pPr marL="914400" lvl="2" indent="0">
                  <a:buNone/>
                </a:pPr>
                <a:endParaRPr lang="de-DE" dirty="0">
                  <a:latin typeface="Cambria Math" panose="02040503050406030204" pitchFamily="18" charset="0"/>
                </a:endParaRPr>
              </a:p>
              <a:p>
                <a:pPr marL="1371600" lvl="3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solidFill>
                                <a:srgbClr val="005A9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solidFill>
                                <a:srgbClr val="005A96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de-DE" b="0" i="1" smtClean="0">
                              <a:solidFill>
                                <a:srgbClr val="005A96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de-DE" b="0" i="1" smtClean="0">
                          <a:solidFill>
                            <a:srgbClr val="005A9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de-DE" b="0" i="1" smtClean="0">
                              <a:solidFill>
                                <a:srgbClr val="005A9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b="0" i="1" smtClean="0">
                                  <a:solidFill>
                                    <a:srgbClr val="005A9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solidFill>
                                    <a:srgbClr val="005A96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de-DE" b="0" i="1" smtClean="0">
                                  <a:solidFill>
                                    <a:srgbClr val="005A96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de-DE" b="0" i="1" smtClean="0">
                                  <a:solidFill>
                                    <a:srgbClr val="005A9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DE" i="1">
                                      <a:solidFill>
                                        <a:srgbClr val="005A9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solidFill>
                                        <a:srgbClr val="005A96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solidFill>
                                        <a:srgbClr val="005A96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de-DE" b="0" i="1" smtClean="0">
                                  <a:solidFill>
                                    <a:srgbClr val="005A96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de-DE" i="1">
                                      <a:solidFill>
                                        <a:srgbClr val="005A9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solidFill>
                                        <a:srgbClr val="005A96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solidFill>
                                        <a:srgbClr val="005A96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de-DE" b="0" i="1" smtClean="0">
                                  <a:solidFill>
                                    <a:srgbClr val="005A96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de-DE" i="1">
                                      <a:solidFill>
                                        <a:srgbClr val="005A9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p>
                                    <m:sSupPr>
                                      <m:ctrlPr>
                                        <a:rPr lang="de-DE" b="0" i="1" smtClean="0">
                                          <a:solidFill>
                                            <a:srgbClr val="005A9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b="0" i="1" smtClean="0">
                                          <a:solidFill>
                                            <a:srgbClr val="005A9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de-DE" b="0" i="1" smtClean="0">
                                          <a:solidFill>
                                            <a:srgbClr val="005A9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  <m:sub>
                                  <m:r>
                                    <a:rPr lang="de-DE" b="0" i="1" smtClean="0">
                                      <a:solidFill>
                                        <a:srgbClr val="005A96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de-DE" b="0" i="1" smtClean="0">
                              <a:solidFill>
                                <a:srgbClr val="005A96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de-DE" b="0" i="1" smtClean="0">
                              <a:solidFill>
                                <a:srgbClr val="005A9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r>
                            <a:rPr lang="de-DE" b="0" i="1" smtClean="0">
                              <a:solidFill>
                                <a:srgbClr val="005A9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sSub>
                            <m:sSubPr>
                              <m:ctrlPr>
                                <a:rPr lang="de-DE" b="0" i="1" smtClean="0">
                                  <a:solidFill>
                                    <a:srgbClr val="005A9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solidFill>
                                    <a:srgbClr val="005A9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𝑚𝑎𝑥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lang="de-DE" b="0" i="1" smtClean="0">
                                      <a:solidFill>
                                        <a:srgbClr val="005A9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b="0" i="1" smtClean="0">
                                      <a:solidFill>
                                        <a:srgbClr val="005A9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de-DE" b="0" i="1" smtClean="0">
                                      <a:solidFill>
                                        <a:srgbClr val="005A9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  <m:r>
                            <a:rPr lang="de-DE" b="0" i="1" smtClean="0">
                              <a:solidFill>
                                <a:srgbClr val="005A9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𝑄</m:t>
                          </m:r>
                          <m:r>
                            <a:rPr lang="de-DE" b="0" i="1" smtClean="0">
                              <a:solidFill>
                                <a:srgbClr val="005A9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i="1">
                                  <a:solidFill>
                                    <a:srgbClr val="005A9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p>
                                <m:sSupPr>
                                  <m:ctrlPr>
                                    <a:rPr lang="de-DE" b="0" i="1" smtClean="0">
                                      <a:solidFill>
                                        <a:srgbClr val="005A9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b="0" i="1" smtClean="0">
                                      <a:solidFill>
                                        <a:srgbClr val="005A96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de-DE" b="0" i="1" smtClean="0">
                                      <a:solidFill>
                                        <a:srgbClr val="005A96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  <m:sub>
                              <m:r>
                                <a:rPr lang="de-DE" b="0" i="1" smtClean="0">
                                  <a:solidFill>
                                    <a:srgbClr val="005A96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de-DE" b="0" i="1" smtClean="0">
                              <a:solidFill>
                                <a:srgbClr val="005A96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b="0" i="1" smtClean="0">
                              <a:solidFill>
                                <a:srgbClr val="005A96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de-DE" b="0" i="1" smtClean="0">
                              <a:solidFill>
                                <a:srgbClr val="005A96"/>
                              </a:solidFill>
                              <a:latin typeface="Cambria Math" panose="02040503050406030204" pitchFamily="18" charset="0"/>
                            </a:rPr>
                            <m:t>′;</m:t>
                          </m:r>
                          <m:sSup>
                            <m:sSupPr>
                              <m:ctrlPr>
                                <a:rPr lang="de-DE" b="0" i="1" smtClean="0">
                                  <a:solidFill>
                                    <a:srgbClr val="005A9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b="0" i="1" smtClean="0">
                                  <a:solidFill>
                                    <a:srgbClr val="005A9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de-DE" b="0" i="1" smtClean="0">
                                  <a:solidFill>
                                    <a:srgbClr val="005A96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  <m:r>
                            <a:rPr lang="de-DE" b="0" i="1" smtClean="0">
                              <a:solidFill>
                                <a:srgbClr val="005A9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GB" dirty="0">
                  <a:solidFill>
                    <a:srgbClr val="005A96"/>
                  </a:solidFill>
                </a:endParaRPr>
              </a:p>
              <a:p>
                <a:pPr marL="1371600" lvl="3" indent="0">
                  <a:buNone/>
                </a:pPr>
                <a:endParaRPr lang="en-GB" dirty="0"/>
              </a:p>
              <a:p>
                <a:pPr lvl="2"/>
                <a:r>
                  <a:rPr lang="en-GB" dirty="0"/>
                  <a:t>Prediction obtained from the Q-Net</a:t>
                </a:r>
              </a:p>
              <a:p>
                <a:pPr marL="1371600" lvl="3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solidFill>
                                <a:srgbClr val="005A9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i="1" smtClean="0">
                                  <a:solidFill>
                                    <a:srgbClr val="005A9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b="0" i="1" smtClean="0">
                                  <a:solidFill>
                                    <a:srgbClr val="005A96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de-DE" b="0" i="1" smtClean="0">
                              <a:solidFill>
                                <a:srgbClr val="005A96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de-DE" b="0" i="1" smtClean="0">
                          <a:solidFill>
                            <a:srgbClr val="005A9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solidFill>
                            <a:srgbClr val="005A96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de-DE" b="0" i="1" smtClean="0">
                          <a:solidFill>
                            <a:srgbClr val="005A96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de-DE" b="0" i="1" smtClean="0">
                              <a:solidFill>
                                <a:srgbClr val="005A9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solidFill>
                                <a:srgbClr val="005A96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de-DE" b="0" i="1" smtClean="0">
                              <a:solidFill>
                                <a:srgbClr val="005A96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de-DE" b="0" i="1" smtClean="0">
                          <a:solidFill>
                            <a:srgbClr val="005A96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de-DE" i="1">
                              <a:solidFill>
                                <a:srgbClr val="005A9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solidFill>
                                <a:srgbClr val="005A96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de-DE" b="0" i="1" smtClean="0">
                              <a:solidFill>
                                <a:srgbClr val="005A96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de-DE" b="0" i="1" smtClean="0">
                          <a:solidFill>
                            <a:srgbClr val="005A96"/>
                          </a:solidFill>
                          <a:latin typeface="Cambria Math" panose="02040503050406030204" pitchFamily="18" charset="0"/>
                        </a:rPr>
                        <m:t>;</m:t>
                      </m:r>
                      <m:r>
                        <a:rPr lang="de-DE" b="0" i="1" smtClean="0">
                          <a:solidFill>
                            <a:srgbClr val="005A9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de-DE" b="0" i="1" smtClean="0">
                          <a:solidFill>
                            <a:srgbClr val="005A96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>
                  <a:solidFill>
                    <a:srgbClr val="005A96"/>
                  </a:solidFill>
                </a:endParaRP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FE22E192-F2F8-ED2D-0C16-813CE19AAED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06706"/>
              </a:xfrm>
              <a:blipFill>
                <a:blip r:embed="rId2"/>
                <a:stretch>
                  <a:fillRect l="-232" t="-172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DA1011D-A0FB-C4B0-21F6-2AA34510F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9E9FB2-15AD-4BAD-B5DA-63EA35E480F0}" type="slidenum">
              <a:rPr kumimoji="0" lang="de-DE" sz="1200" b="1" i="0" u="none" strike="noStrike" kern="1200" cap="none" spc="0" normalizeH="0" baseline="0" noProof="0" smtClean="0">
                <a:ln>
                  <a:noFill/>
                </a:ln>
                <a:solidFill>
                  <a:srgbClr val="00599C"/>
                </a:solidFill>
                <a:effectLst/>
                <a:uLnTx/>
                <a:uFillTx/>
                <a:latin typeface="TSTAR" panose="020B0604020202020204" charset="0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de-DE" sz="1200" b="1" i="0" u="none" strike="noStrike" kern="1200" cap="none" spc="0" normalizeH="0" baseline="0" noProof="0">
              <a:ln>
                <a:noFill/>
              </a:ln>
              <a:solidFill>
                <a:srgbClr val="00599C"/>
              </a:solidFill>
              <a:effectLst/>
              <a:uLnTx/>
              <a:uFillTx/>
              <a:latin typeface="TSTAR" panose="020B0604020202020204" charset="0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78DC700-9310-B95E-936E-D20FE5E63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DQN: Update </a:t>
            </a:r>
            <a:r>
              <a:rPr lang="de-DE" dirty="0" err="1"/>
              <a:t>rule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2DCA61A-4FD2-DE68-7174-B59A7B4A4EC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Week 10: Deep Q-Learning (DQN)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404078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FE22E192-F2F8-ED2D-0C16-813CE19AAED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GB" sz="1800" dirty="0"/>
                  <a:t>Steps:</a:t>
                </a:r>
              </a:p>
              <a:p>
                <a:pPr marL="457200" lvl="1" indent="0">
                  <a:buNone/>
                </a:pPr>
                <a:r>
                  <a:rPr lang="en-GB" sz="1600" dirty="0"/>
                  <a:t>4.	Define the loss function. For example, </a:t>
                </a:r>
                <a:r>
                  <a:rPr lang="en-GB" sz="1600" i="1" dirty="0"/>
                  <a:t>Mean Squared Error (MSE)</a:t>
                </a:r>
              </a:p>
              <a:p>
                <a:pPr marL="914400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400" i="1" smtClean="0">
                              <a:solidFill>
                                <a:srgbClr val="005A9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i="1">
                              <a:solidFill>
                                <a:srgbClr val="005A9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de-DE" sz="1400" i="1">
                              <a:solidFill>
                                <a:srgbClr val="005A9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𝑀𝑆𝐸</m:t>
                          </m:r>
                        </m:sub>
                      </m:sSub>
                      <m:d>
                        <m:dPr>
                          <m:ctrlPr>
                            <a:rPr lang="de-DE" sz="1400" i="1">
                              <a:solidFill>
                                <a:srgbClr val="005A9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400" i="1">
                              <a:solidFill>
                                <a:srgbClr val="005A9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de-DE" sz="1400" i="1">
                              <a:solidFill>
                                <a:srgbClr val="005A9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de-DE" sz="1400" i="1">
                                  <a:solidFill>
                                    <a:srgbClr val="005A9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1400" i="1">
                                  <a:solidFill>
                                    <a:srgbClr val="005A96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</m:d>
                      <m:r>
                        <a:rPr lang="de-DE" sz="1400" i="1">
                          <a:solidFill>
                            <a:srgbClr val="005A9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sz="1400" i="1">
                              <a:solidFill>
                                <a:srgbClr val="005A96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400" i="1">
                              <a:solidFill>
                                <a:srgbClr val="005A96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sz="1400" i="1">
                              <a:solidFill>
                                <a:srgbClr val="005A96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de-DE" sz="1400" i="1">
                              <a:solidFill>
                                <a:srgbClr val="005A96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sz="1400" i="1">
                              <a:solidFill>
                                <a:srgbClr val="005A96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sz="1400" i="1">
                              <a:solidFill>
                                <a:srgbClr val="005A96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de-DE" sz="1400" i="1">
                              <a:solidFill>
                                <a:srgbClr val="005A96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de-DE" sz="1400" i="1">
                                  <a:solidFill>
                                    <a:srgbClr val="005A9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400" i="1">
                                  <a:solidFill>
                                    <a:srgbClr val="005A96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de-DE" sz="1400" i="1">
                                      <a:solidFill>
                                        <a:srgbClr val="005A9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400" i="1">
                                      <a:solidFill>
                                        <a:srgbClr val="005A96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de-DE" sz="1400" i="1">
                                      <a:solidFill>
                                        <a:srgbClr val="005A96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de-DE" sz="1400" i="1">
                                  <a:solidFill>
                                    <a:srgbClr val="005A96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de-DE" sz="1400" i="1">
                                      <a:solidFill>
                                        <a:srgbClr val="005A9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de-DE" sz="1400" i="1">
                                          <a:solidFill>
                                            <a:srgbClr val="005A9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sz="1400" i="1">
                                          <a:solidFill>
                                            <a:srgbClr val="005A9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de-DE" sz="1400" i="1">
                                      <a:solidFill>
                                        <a:srgbClr val="005A96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de-DE" sz="1400" i="1">
                                  <a:solidFill>
                                    <a:srgbClr val="005A96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de-DE" sz="1400" i="1">
                                  <a:solidFill>
                                    <a:srgbClr val="005A96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GB" sz="1400" dirty="0"/>
              </a:p>
              <a:p>
                <a:pPr marL="914400" lvl="2" indent="0">
                  <a:buNone/>
                </a:pPr>
                <a:endParaRPr lang="en-GB" sz="1400" dirty="0"/>
              </a:p>
              <a:p>
                <a:pPr marL="457200" lvl="1" indent="0">
                  <a:buNone/>
                </a:pPr>
                <a:r>
                  <a:rPr lang="en-GB" sz="1600" dirty="0"/>
                  <a:t>5.	Find the gradient of the loss function 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i="1" smtClean="0">
                              <a:solidFill>
                                <a:srgbClr val="005A9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sz="1600" i="1" smtClean="0">
                              <a:solidFill>
                                <a:srgbClr val="005A9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GB" sz="1600" i="1" smtClean="0">
                              <a:solidFill>
                                <a:srgbClr val="005A9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sSub>
                        <m:sSubPr>
                          <m:ctrlPr>
                            <a:rPr lang="en-GB" sz="1600" i="1" smtClean="0">
                              <a:solidFill>
                                <a:srgbClr val="005A9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i="1" smtClean="0">
                              <a:solidFill>
                                <a:srgbClr val="005A9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de-DE" sz="1600" b="0" i="1" smtClean="0">
                              <a:solidFill>
                                <a:srgbClr val="005A96"/>
                              </a:solidFill>
                              <a:latin typeface="Cambria Math" panose="02040503050406030204" pitchFamily="18" charset="0"/>
                            </a:rPr>
                            <m:t>𝑀𝑆𝐸</m:t>
                          </m:r>
                        </m:sub>
                      </m:sSub>
                      <m:d>
                        <m:dPr>
                          <m:ctrlPr>
                            <a:rPr lang="de-DE" sz="1600" b="0" i="1" smtClean="0">
                              <a:solidFill>
                                <a:srgbClr val="005A9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600" b="0" i="1" smtClean="0">
                              <a:solidFill>
                                <a:srgbClr val="005A96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de-DE" sz="1600" b="0" i="1" smtClean="0">
                              <a:solidFill>
                                <a:srgbClr val="005A96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de-DE" sz="1600" b="0" i="1" smtClean="0">
                                  <a:solidFill>
                                    <a:srgbClr val="005A9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1600" b="0" i="1" smtClean="0">
                                  <a:solidFill>
                                    <a:srgbClr val="005A96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</m:d>
                      <m:r>
                        <a:rPr lang="de-DE" sz="1600" b="0" i="1" smtClean="0">
                          <a:solidFill>
                            <a:srgbClr val="005A9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sz="1600" b="0" i="1" smtClean="0">
                              <a:solidFill>
                                <a:srgbClr val="005A96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600" b="0" i="1" smtClean="0">
                              <a:solidFill>
                                <a:srgbClr val="005A96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de-DE" sz="1600" b="0" i="1" smtClean="0">
                              <a:solidFill>
                                <a:srgbClr val="005A96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de-DE" sz="1600" b="0" i="1" smtClean="0">
                              <a:solidFill>
                                <a:srgbClr val="005A96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sz="1600" b="0" i="1" smtClean="0">
                              <a:solidFill>
                                <a:srgbClr val="005A96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sz="1600" b="0" i="1" smtClean="0">
                              <a:solidFill>
                                <a:srgbClr val="005A96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de-DE" sz="1600" b="0" i="1" smtClean="0">
                              <a:solidFill>
                                <a:srgbClr val="005A96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d>
                            <m:dPr>
                              <m:ctrlPr>
                                <a:rPr lang="de-DE" sz="1600" b="0" i="1" smtClean="0">
                                  <a:solidFill>
                                    <a:srgbClr val="005A9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DE" sz="1600" b="0" i="1" smtClean="0">
                                      <a:solidFill>
                                        <a:srgbClr val="005A9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 b="0" i="1" smtClean="0">
                                      <a:solidFill>
                                        <a:srgbClr val="005A96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de-DE" sz="1600" b="0" i="1" smtClean="0">
                                      <a:solidFill>
                                        <a:srgbClr val="005A96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de-DE" sz="1600" b="0" i="1" smtClean="0">
                                  <a:solidFill>
                                    <a:srgbClr val="005A96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de-DE" sz="1600" b="0" i="1" smtClean="0">
                                      <a:solidFill>
                                        <a:srgbClr val="005A9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de-DE" sz="1600" b="0" i="1" smtClean="0">
                                          <a:solidFill>
                                            <a:srgbClr val="005A9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sz="1600" b="0" i="1" smtClean="0">
                                          <a:solidFill>
                                            <a:srgbClr val="005A9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de-DE" sz="1600" b="0" i="1" smtClean="0">
                                      <a:solidFill>
                                        <a:srgbClr val="005A96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de-DE" sz="1600" b="0" i="1" smtClean="0">
                          <a:solidFill>
                            <a:srgbClr val="005A96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sSub>
                        <m:sSubPr>
                          <m:ctrlPr>
                            <a:rPr lang="en-GB" sz="1600" i="1">
                              <a:solidFill>
                                <a:srgbClr val="005A9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sz="1600" i="1">
                              <a:solidFill>
                                <a:srgbClr val="005A9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GB" sz="1600" i="1">
                              <a:solidFill>
                                <a:srgbClr val="005A9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de-DE" sz="1600" b="0" i="1" smtClean="0">
                          <a:solidFill>
                            <a:srgbClr val="005A9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(−</m:t>
                      </m:r>
                      <m:sSub>
                        <m:sSubPr>
                          <m:ctrlPr>
                            <a:rPr lang="de-DE" sz="1600" b="0" i="1" smtClean="0">
                              <a:solidFill>
                                <a:srgbClr val="005A9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de-DE" sz="1600" b="0" i="1" smtClean="0">
                                  <a:solidFill>
                                    <a:srgbClr val="005A9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1600" b="0" i="1" smtClean="0">
                                  <a:solidFill>
                                    <a:srgbClr val="005A9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de-DE" sz="1600" b="0" i="1" smtClean="0">
                              <a:solidFill>
                                <a:srgbClr val="005A9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de-DE" sz="1600" b="0" i="1" smtClean="0">
                          <a:solidFill>
                            <a:srgbClr val="005A9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1600" dirty="0">
                  <a:solidFill>
                    <a:srgbClr val="005A96"/>
                  </a:solidFill>
                </a:endParaRPr>
              </a:p>
              <a:p>
                <a:pPr marL="457200" lvl="1" indent="0">
                  <a:buNone/>
                </a:pPr>
                <a:endParaRPr lang="en-GB" sz="1600" dirty="0"/>
              </a:p>
              <a:p>
                <a:pPr marL="800100" lvl="1" indent="-342900">
                  <a:buAutoNum type="arabicPeriod" startAt="6"/>
                </a:pPr>
                <a:r>
                  <a:rPr lang="en-GB" sz="1600" dirty="0"/>
                  <a:t>Get the DQN update rule by substitution:</a:t>
                </a:r>
              </a:p>
              <a:p>
                <a:pPr marL="457200" lvl="1" indent="0">
                  <a:buNone/>
                </a:pPr>
                <a:endParaRPr lang="en-GB" sz="1600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i="1" smtClean="0">
                              <a:solidFill>
                                <a:srgbClr val="005A9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i="1" smtClean="0">
                              <a:solidFill>
                                <a:srgbClr val="005A9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de-DE" sz="1600" b="0" i="1" smtClean="0">
                              <a:solidFill>
                                <a:srgbClr val="005A96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1600" i="1" smtClean="0">
                              <a:solidFill>
                                <a:srgbClr val="005A9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i="1">
                              <a:solidFill>
                                <a:srgbClr val="005A9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de-DE" sz="1600" i="1">
                              <a:solidFill>
                                <a:srgbClr val="005A96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de-DE" sz="1600" b="0" i="1" smtClean="0">
                              <a:solidFill>
                                <a:srgbClr val="005A96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de-DE" sz="160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de-DE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f>
                        <m:fPr>
                          <m:ctrlPr>
                            <a:rPr lang="de-DE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de-DE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d>
                            <m:dPr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160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d>
                                <m:dPr>
                                  <m:ctrlPr>
                                    <a:rPr lang="de-DE" sz="16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16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6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de-DE" sz="16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de-DE" sz="16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de-DE" sz="16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6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de-DE" sz="16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de-DE" sz="16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;</m:t>
                                  </m:r>
                                  <m:r>
                                    <a:rPr lang="de-DE" sz="16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de-DE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1600" i="1" smtClean="0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6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de-DE" sz="16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16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de-DE" sz="16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6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de-DE" sz="16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de-DE" sz="16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de-DE" sz="16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6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de-DE" sz="16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de-DE" sz="16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de-DE" sz="16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sSup>
                                            <m:sSupPr>
                                              <m:ctrlPr>
                                                <a:rPr lang="de-DE" sz="1600" i="1">
                                                  <a:solidFill>
                                                    <a:srgbClr val="00B0F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de-DE" sz="1600" i="1">
                                                  <a:solidFill>
                                                    <a:srgbClr val="00B0F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𝑠</m:t>
                                              </m:r>
                                            </m:e>
                                            <m:sup>
                                              <m:r>
                                                <a:rPr lang="de-DE" sz="1600" i="1">
                                                  <a:solidFill>
                                                    <a:srgbClr val="00B0F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′</m:t>
                                              </m:r>
                                            </m:sup>
                                          </m:sSup>
                                        </m:e>
                                        <m:sub>
                                          <m:r>
                                            <a:rPr lang="de-DE" sz="16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de-DE" sz="16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de-DE" sz="160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𝛾</m:t>
                                  </m:r>
                                  <m:r>
                                    <a:rPr lang="de-DE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.</m:t>
                                  </m:r>
                                  <m:sSub>
                                    <m:sSubPr>
                                      <m:ctrlPr>
                                        <a:rPr lang="de-DE" sz="1600" i="1" smtClean="0">
                                          <a:solidFill>
                                            <a:srgbClr val="FFC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600" i="1">
                                          <a:solidFill>
                                            <a:srgbClr val="FFC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𝑚𝑎𝑥</m:t>
                                      </m:r>
                                    </m:e>
                                    <m:sub>
                                      <m:sSup>
                                        <m:sSupPr>
                                          <m:ctrlPr>
                                            <a:rPr lang="de-DE" sz="1600" i="1">
                                              <a:solidFill>
                                                <a:srgbClr val="FFC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600" i="1">
                                              <a:solidFill>
                                                <a:srgbClr val="FFC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p>
                                          <m:r>
                                            <a:rPr lang="de-DE" sz="1600" i="1">
                                              <a:solidFill>
                                                <a:srgbClr val="FFC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sub>
                                  </m:sSub>
                                  <m:r>
                                    <a:rPr lang="de-DE" sz="16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𝑄</m:t>
                                  </m:r>
                                  <m:d>
                                    <m:dPr>
                                      <m:ctrlPr>
                                        <a:rPr lang="de-DE" sz="1600" i="1">
                                          <a:solidFill>
                                            <a:srgbClr val="FFC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de-DE" sz="1600" i="1">
                                              <a:solidFill>
                                                <a:srgbClr val="FFC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600" i="1">
                                              <a:solidFill>
                                                <a:srgbClr val="FFC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  <m:r>
                                            <a:rPr lang="de-DE" sz="1600" b="0" i="1" smtClean="0">
                                              <a:solidFill>
                                                <a:srgbClr val="FFC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e>
                                        <m:sub>
                                          <m:r>
                                            <a:rPr lang="de-DE" sz="1600" i="1">
                                              <a:solidFill>
                                                <a:srgbClr val="FFC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de-DE" sz="1600" i="1">
                                          <a:solidFill>
                                            <a:srgbClr val="FFC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de-DE" sz="1600" b="0" i="1" smtClean="0">
                                          <a:solidFill>
                                            <a:srgbClr val="FFC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DE" sz="1600" b="0" i="1" smtClean="0">
                                          <a:solidFill>
                                            <a:srgbClr val="FFC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′;</m:t>
                                      </m:r>
                                      <m:sSup>
                                        <m:sSupPr>
                                          <m:ctrlPr>
                                            <a:rPr lang="de-DE" sz="1600" i="1" smtClean="0">
                                              <a:solidFill>
                                                <a:srgbClr val="FFC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600" i="1">
                                              <a:solidFill>
                                                <a:srgbClr val="FFC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p>
                                          <m:r>
                                            <a:rPr lang="de-DE" sz="1600" b="0" i="1" smtClean="0">
                                              <a:solidFill>
                                                <a:srgbClr val="FFC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</m:sup>
                                      </m:sSup>
                                      <m:r>
                                        <a:rPr lang="de-DE" sz="1600" i="1" smtClean="0">
                                          <a:solidFill>
                                            <a:srgbClr val="FFC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d>
                                </m:e>
                              </m:d>
                            </m:e>
                          </m:d>
                        </m:e>
                      </m:nary>
                      <m:r>
                        <a:rPr lang="de-DE" sz="1600" i="1">
                          <a:latin typeface="Cambria Math" panose="02040503050406030204" pitchFamily="18" charset="0"/>
                        </a:rPr>
                        <m:t>.</m:t>
                      </m:r>
                      <m:sSub>
                        <m:sSubPr>
                          <m:ctrlPr>
                            <a:rPr lang="en-GB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GB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de-DE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de-DE" sz="160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de-DE" sz="16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sz="16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de-DE" sz="16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de-DE" sz="16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de-DE" sz="16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de-DE" sz="16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de-DE" sz="16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de-DE" sz="16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de-DE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1600" dirty="0"/>
              </a:p>
              <a:p>
                <a:pPr marL="800100" lvl="1" indent="-342900">
                  <a:buAutoNum type="arabicPeriod" startAt="6"/>
                </a:pPr>
                <a:endParaRPr lang="en-GB" dirty="0"/>
              </a:p>
              <a:p>
                <a:pPr marL="800100" lvl="1" indent="-342900">
                  <a:buAutoNum type="arabicPeriod" startAt="6"/>
                </a:pPr>
                <a:endParaRPr lang="en-GB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FE22E192-F2F8-ED2D-0C16-813CE19AAED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406" t="-126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DA1011D-A0FB-C4B0-21F6-2AA34510F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9E9FB2-15AD-4BAD-B5DA-63EA35E480F0}" type="slidenum">
              <a:rPr kumimoji="0" lang="de-DE" sz="1200" b="1" i="0" u="none" strike="noStrike" kern="1200" cap="none" spc="0" normalizeH="0" baseline="0" noProof="0" smtClean="0">
                <a:ln>
                  <a:noFill/>
                </a:ln>
                <a:solidFill>
                  <a:srgbClr val="00599C"/>
                </a:solidFill>
                <a:effectLst/>
                <a:uLnTx/>
                <a:uFillTx/>
                <a:latin typeface="TSTAR" panose="020B0604020202020204" charset="0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de-DE" sz="1200" b="1" i="0" u="none" strike="noStrike" kern="1200" cap="none" spc="0" normalizeH="0" baseline="0" noProof="0">
              <a:ln>
                <a:noFill/>
              </a:ln>
              <a:solidFill>
                <a:srgbClr val="00599C"/>
              </a:solidFill>
              <a:effectLst/>
              <a:uLnTx/>
              <a:uFillTx/>
              <a:latin typeface="TSTAR" panose="020B0604020202020204" charset="0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78DC700-9310-B95E-936E-D20FE5E63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DQN: Update </a:t>
            </a:r>
            <a:r>
              <a:rPr lang="de-DE" dirty="0" err="1"/>
              <a:t>rule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2DCA61A-4FD2-DE68-7174-B59A7B4A4EC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Week 10: Deep Q-Learning (DQN)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71315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DA1011D-A0FB-C4B0-21F6-2AA34510F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9E9FB2-15AD-4BAD-B5DA-63EA35E480F0}" type="slidenum">
              <a:rPr kumimoji="0" lang="de-DE" sz="1200" b="1" i="0" u="none" strike="noStrike" kern="1200" cap="none" spc="0" normalizeH="0" baseline="0" noProof="0" smtClean="0">
                <a:ln>
                  <a:noFill/>
                </a:ln>
                <a:solidFill>
                  <a:srgbClr val="00599C"/>
                </a:solidFill>
                <a:effectLst/>
                <a:uLnTx/>
                <a:uFillTx/>
                <a:latin typeface="TSTAR" panose="020B0604020202020204" charset="0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de-DE" sz="1200" b="1" i="0" u="none" strike="noStrike" kern="1200" cap="none" spc="0" normalizeH="0" baseline="0" noProof="0">
              <a:ln>
                <a:noFill/>
              </a:ln>
              <a:solidFill>
                <a:srgbClr val="00599C"/>
              </a:solidFill>
              <a:effectLst/>
              <a:uLnTx/>
              <a:uFillTx/>
              <a:latin typeface="TSTAR" panose="020B0604020202020204" charset="0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78DC700-9310-B95E-936E-D20FE5E63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Lecture</a:t>
            </a:r>
            <a:r>
              <a:rPr lang="de-DE" dirty="0"/>
              <a:t> </a:t>
            </a:r>
            <a:r>
              <a:rPr lang="de-DE" dirty="0" err="1"/>
              <a:t>images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2DCA61A-4FD2-DE68-7174-B59A7B4A4EC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Week 10: Deep Q-Learning (DQN)</a:t>
            </a:r>
            <a:endParaRPr lang="en-GB" dirty="0"/>
          </a:p>
        </p:txBody>
      </p:sp>
      <p:pic>
        <p:nvPicPr>
          <p:cNvPr id="7" name="Picture 6" descr="A chalkboard with math equations&#10;&#10;Description automatically generated">
            <a:extLst>
              <a:ext uri="{FF2B5EF4-FFF2-40B4-BE49-F238E27FC236}">
                <a16:creationId xmlns:a16="http://schemas.microsoft.com/office/drawing/2014/main" id="{C3789625-15F0-E5C6-9D79-CBDFFC1E8D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298" y="1929686"/>
            <a:ext cx="10367404" cy="4057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5366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DA1011D-A0FB-C4B0-21F6-2AA34510F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9E9FB2-15AD-4BAD-B5DA-63EA35E480F0}" type="slidenum">
              <a:rPr kumimoji="0" lang="de-DE" sz="1200" b="1" i="0" u="none" strike="noStrike" kern="1200" cap="none" spc="0" normalizeH="0" baseline="0" noProof="0" smtClean="0">
                <a:ln>
                  <a:noFill/>
                </a:ln>
                <a:solidFill>
                  <a:srgbClr val="00599C"/>
                </a:solidFill>
                <a:effectLst/>
                <a:uLnTx/>
                <a:uFillTx/>
                <a:latin typeface="TSTAR" panose="020B0604020202020204" charset="0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de-DE" sz="1200" b="1" i="0" u="none" strike="noStrike" kern="1200" cap="none" spc="0" normalizeH="0" baseline="0" noProof="0">
              <a:ln>
                <a:noFill/>
              </a:ln>
              <a:solidFill>
                <a:srgbClr val="00599C"/>
              </a:solidFill>
              <a:effectLst/>
              <a:uLnTx/>
              <a:uFillTx/>
              <a:latin typeface="TSTAR" panose="020B0604020202020204" charset="0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78DC700-9310-B95E-936E-D20FE5E63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Lecture</a:t>
            </a:r>
            <a:r>
              <a:rPr lang="de-DE" dirty="0"/>
              <a:t> </a:t>
            </a:r>
            <a:r>
              <a:rPr lang="de-DE" dirty="0" err="1"/>
              <a:t>images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2DCA61A-4FD2-DE68-7174-B59A7B4A4EC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Week 10: Deep Q-Learning (DQN)</a:t>
            </a:r>
            <a:endParaRPr lang="en-GB" dirty="0"/>
          </a:p>
        </p:txBody>
      </p:sp>
      <p:pic>
        <p:nvPicPr>
          <p:cNvPr id="7" name="Picture 6" descr="A chalkboard with math equations&#10;&#10;Description automatically generated">
            <a:extLst>
              <a:ext uri="{FF2B5EF4-FFF2-40B4-BE49-F238E27FC236}">
                <a16:creationId xmlns:a16="http://schemas.microsoft.com/office/drawing/2014/main" id="{1FEC5D0C-72F7-AB73-9419-8C1F7017BC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830" y="1867254"/>
            <a:ext cx="10132340" cy="4008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4776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DA1011D-A0FB-C4B0-21F6-2AA34510F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9E9FB2-15AD-4BAD-B5DA-63EA35E480F0}" type="slidenum">
              <a:rPr kumimoji="0" lang="de-DE" sz="1200" b="1" i="0" u="none" strike="noStrike" kern="1200" cap="none" spc="0" normalizeH="0" baseline="0" noProof="0" smtClean="0">
                <a:ln>
                  <a:noFill/>
                </a:ln>
                <a:solidFill>
                  <a:srgbClr val="00599C"/>
                </a:solidFill>
                <a:effectLst/>
                <a:uLnTx/>
                <a:uFillTx/>
                <a:latin typeface="TSTAR" panose="020B0604020202020204" charset="0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de-DE" sz="1200" b="1" i="0" u="none" strike="noStrike" kern="1200" cap="none" spc="0" normalizeH="0" baseline="0" noProof="0">
              <a:ln>
                <a:noFill/>
              </a:ln>
              <a:solidFill>
                <a:srgbClr val="00599C"/>
              </a:solidFill>
              <a:effectLst/>
              <a:uLnTx/>
              <a:uFillTx/>
              <a:latin typeface="TSTAR" panose="020B0604020202020204" charset="0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78DC700-9310-B95E-936E-D20FE5E63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Lecture</a:t>
            </a:r>
            <a:r>
              <a:rPr lang="de-DE" dirty="0"/>
              <a:t> </a:t>
            </a:r>
            <a:r>
              <a:rPr lang="de-DE" dirty="0" err="1"/>
              <a:t>images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2DCA61A-4FD2-DE68-7174-B59A7B4A4EC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Week 10: Deep Q-Learning (DQN)</a:t>
            </a:r>
            <a:endParaRPr lang="en-GB" dirty="0"/>
          </a:p>
        </p:txBody>
      </p:sp>
      <p:pic>
        <p:nvPicPr>
          <p:cNvPr id="7" name="Picture 6" descr="A blackboard with white text&#10;&#10;Description automatically generated">
            <a:extLst>
              <a:ext uri="{FF2B5EF4-FFF2-40B4-BE49-F238E27FC236}">
                <a16:creationId xmlns:a16="http://schemas.microsoft.com/office/drawing/2014/main" id="{CDCB74ED-54A9-C535-684B-9D712303AA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282" y="1770464"/>
            <a:ext cx="10245436" cy="4078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1795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DA1011D-A0FB-C4B0-21F6-2AA34510F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9E9FB2-15AD-4BAD-B5DA-63EA35E480F0}" type="slidenum">
              <a:rPr kumimoji="0" lang="de-DE" sz="1200" b="1" i="0" u="none" strike="noStrike" kern="1200" cap="none" spc="0" normalizeH="0" baseline="0" noProof="0" smtClean="0">
                <a:ln>
                  <a:noFill/>
                </a:ln>
                <a:solidFill>
                  <a:srgbClr val="00599C"/>
                </a:solidFill>
                <a:effectLst/>
                <a:uLnTx/>
                <a:uFillTx/>
                <a:latin typeface="TSTAR" panose="020B0604020202020204" charset="0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de-DE" sz="1200" b="1" i="0" u="none" strike="noStrike" kern="1200" cap="none" spc="0" normalizeH="0" baseline="0" noProof="0">
              <a:ln>
                <a:noFill/>
              </a:ln>
              <a:solidFill>
                <a:srgbClr val="00599C"/>
              </a:solidFill>
              <a:effectLst/>
              <a:uLnTx/>
              <a:uFillTx/>
              <a:latin typeface="TSTAR" panose="020B0604020202020204" charset="0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78DC700-9310-B95E-936E-D20FE5E63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Lecture</a:t>
            </a:r>
            <a:r>
              <a:rPr lang="de-DE" dirty="0"/>
              <a:t> </a:t>
            </a:r>
            <a:r>
              <a:rPr lang="de-DE" dirty="0" err="1"/>
              <a:t>images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2DCA61A-4FD2-DE68-7174-B59A7B4A4EC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Week 10: Deep Q-Learning (DQN)</a:t>
            </a:r>
            <a:endParaRPr lang="en-GB" dirty="0"/>
          </a:p>
        </p:txBody>
      </p:sp>
      <p:pic>
        <p:nvPicPr>
          <p:cNvPr id="7" name="Picture 6" descr="A green chalkboard with a white board&#10;&#10;Description automatically generated">
            <a:extLst>
              <a:ext uri="{FF2B5EF4-FFF2-40B4-BE49-F238E27FC236}">
                <a16:creationId xmlns:a16="http://schemas.microsoft.com/office/drawing/2014/main" id="{E1A90724-3552-5A2F-C401-3EAB2CF6FA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15032"/>
            <a:ext cx="10848109" cy="4253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426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FE22E192-F2F8-ED2D-0C16-813CE19AAED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285089"/>
              </a:xfrm>
            </p:spPr>
            <p:txBody>
              <a:bodyPr>
                <a:normAutofit fontScale="62500" lnSpcReduction="20000"/>
              </a:bodyPr>
              <a:lstStyle/>
              <a:p>
                <a:r>
                  <a:rPr lang="de-DE" dirty="0"/>
                  <a:t>Q-</a:t>
                </a:r>
                <a:r>
                  <a:rPr lang="de-DE" dirty="0" err="1"/>
                  <a:t>learning</a:t>
                </a:r>
                <a:r>
                  <a:rPr lang="de-DE" dirty="0"/>
                  <a:t> update </a:t>
                </a:r>
                <a:r>
                  <a:rPr lang="de-DE" dirty="0" err="1"/>
                  <a:t>rule</a:t>
                </a:r>
                <a:r>
                  <a:rPr lang="de-DE" dirty="0"/>
                  <a:t>: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800" b="0" i="1" smtClean="0">
                              <a:solidFill>
                                <a:srgbClr val="005A9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800" b="0" i="1" smtClean="0">
                              <a:solidFill>
                                <a:srgbClr val="005A96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de-DE" sz="1800" b="0" i="1" smtClean="0">
                              <a:solidFill>
                                <a:srgbClr val="005A96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de-DE" sz="1800" b="0" i="1" smtClean="0">
                              <a:solidFill>
                                <a:srgbClr val="005A9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800" b="0" i="1" smtClean="0">
                              <a:solidFill>
                                <a:srgbClr val="005A96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de-DE" sz="1800" b="0" i="1" smtClean="0">
                              <a:solidFill>
                                <a:srgbClr val="005A96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1800" b="0" i="1" smtClean="0">
                              <a:solidFill>
                                <a:srgbClr val="005A96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de-DE" sz="1800" b="0" i="1" smtClean="0">
                          <a:solidFill>
                            <a:srgbClr val="005A9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sz="1800" i="1">
                              <a:solidFill>
                                <a:srgbClr val="005A9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800" i="1">
                              <a:solidFill>
                                <a:srgbClr val="005A96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de-DE" sz="1800" i="1">
                              <a:solidFill>
                                <a:srgbClr val="005A96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de-DE" sz="1800" b="0" i="1" smtClean="0">
                              <a:solidFill>
                                <a:srgbClr val="005A96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d>
                        <m:dPr>
                          <m:ctrlPr>
                            <a:rPr lang="de-DE" sz="1800" i="1">
                              <a:solidFill>
                                <a:srgbClr val="005A9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800" i="1">
                              <a:solidFill>
                                <a:srgbClr val="005A96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de-DE" sz="1800" i="1">
                              <a:solidFill>
                                <a:srgbClr val="005A96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1800" i="1">
                              <a:solidFill>
                                <a:srgbClr val="005A96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de-DE" sz="1800" b="0" i="1" smtClean="0">
                          <a:solidFill>
                            <a:srgbClr val="005A96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e-DE" sz="1800" b="0" i="1" smtClean="0">
                          <a:solidFill>
                            <a:srgbClr val="00986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de-DE" sz="1800" b="0" i="1" smtClean="0">
                          <a:solidFill>
                            <a:srgbClr val="005A9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de-DE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de-DE" sz="1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d>
                        <m:dPr>
                          <m:ctrlPr>
                            <a:rPr lang="de-DE" sz="1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de-DE" sz="1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1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de-DE" sz="1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de-DE" sz="1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de-DE" sz="1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de-DE" sz="18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de-DE" sz="18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de-DE" sz="18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de-DE" sz="1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de-DE" sz="1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𝑚𝑎𝑥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lang="de-DE" sz="1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de-DE" sz="1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  <m:r>
                            <a:rPr lang="de-DE" sz="1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de-DE" sz="1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de-DE" sz="1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d>
                        <m:dPr>
                          <m:ctrlPr>
                            <a:rPr lang="de-DE" sz="1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e-DE" sz="1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de-DE" sz="1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de-DE" sz="1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de-DE" sz="1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de-DE" sz="1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de-DE" sz="1800" b="0" i="1" smtClean="0">
                          <a:solidFill>
                            <a:srgbClr val="005A96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de-DE" sz="1800" i="1">
                              <a:solidFill>
                                <a:srgbClr val="005A9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800" i="1">
                              <a:solidFill>
                                <a:srgbClr val="005A96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de-DE" sz="1800" i="1">
                              <a:solidFill>
                                <a:srgbClr val="005A96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de-DE" sz="1800" i="1">
                              <a:solidFill>
                                <a:srgbClr val="005A96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d>
                        <m:dPr>
                          <m:ctrlPr>
                            <a:rPr lang="de-DE" sz="1800" i="1">
                              <a:solidFill>
                                <a:srgbClr val="005A9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800" i="1">
                              <a:solidFill>
                                <a:srgbClr val="005A96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de-DE" sz="1800" i="1">
                              <a:solidFill>
                                <a:srgbClr val="005A96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1800" i="1">
                              <a:solidFill>
                                <a:srgbClr val="005A96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de-DE" sz="1800" i="1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GB" sz="1800" dirty="0"/>
              </a:p>
              <a:p>
                <a:pPr lvl="1"/>
                <a:endParaRPr lang="en-GB" dirty="0"/>
              </a:p>
              <a:p>
                <a:pPr lvl="1"/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r>
                  <a:rPr lang="en-GB" dirty="0"/>
                  <a:t>Q-learning being an RL algorithm learns by directly interacting with the environment</a:t>
                </a:r>
              </a:p>
              <a:p>
                <a:endParaRPr lang="en-GB" dirty="0"/>
              </a:p>
              <a:p>
                <a:r>
                  <a:rPr lang="en-GB" dirty="0"/>
                  <a:t>The transition function </a:t>
                </a:r>
                <a14:m>
                  <m:oMath xmlns:m="http://schemas.openxmlformats.org/officeDocument/2006/math">
                    <m:r>
                      <a:rPr lang="de-DE" b="0" i="1" smtClean="0">
                        <a:solidFill>
                          <a:srgbClr val="005A96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de-DE" b="0" i="1" smtClean="0">
                        <a:solidFill>
                          <a:srgbClr val="005A96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b="0" i="1" smtClean="0">
                        <a:solidFill>
                          <a:srgbClr val="005A96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de-DE" b="0" i="1" smtClean="0">
                        <a:solidFill>
                          <a:srgbClr val="005A96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de-DE" b="0" i="1" smtClean="0">
                        <a:solidFill>
                          <a:srgbClr val="005A96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de-DE" b="0" i="1" smtClean="0">
                        <a:solidFill>
                          <a:srgbClr val="005A96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de-DE" b="0" i="1" smtClean="0">
                        <a:solidFill>
                          <a:srgbClr val="005A96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de-DE" b="0" i="1" smtClean="0">
                        <a:solidFill>
                          <a:srgbClr val="005A96"/>
                        </a:solidFill>
                        <a:latin typeface="Cambria Math" panose="02040503050406030204" pitchFamily="18" charset="0"/>
                      </a:rPr>
                      <m:t>′)</m:t>
                    </m:r>
                  </m:oMath>
                </a14:m>
                <a:r>
                  <a:rPr lang="en-GB" dirty="0">
                    <a:solidFill>
                      <a:srgbClr val="005A96"/>
                    </a:solidFill>
                  </a:rPr>
                  <a:t> </a:t>
                </a:r>
                <a:r>
                  <a:rPr lang="en-GB" dirty="0"/>
                  <a:t>is </a:t>
                </a:r>
                <a:r>
                  <a:rPr lang="en-IN" dirty="0"/>
                  <a:t>implicitly accounted for by the observed transitions in the environment</a:t>
                </a:r>
              </a:p>
              <a:p>
                <a:endParaRPr lang="en-IN" dirty="0"/>
              </a:p>
              <a:p>
                <a:r>
                  <a:rPr lang="en-IN" dirty="0"/>
                  <a:t>Exploration vs. Exploitation is crucial for Q-learning and is controlled by </a:t>
                </a:r>
                <a14:m>
                  <m:oMath xmlns:m="http://schemas.openxmlformats.org/officeDocument/2006/math">
                    <m:r>
                      <a:rPr lang="en-I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GB" dirty="0"/>
                  <a:t>-greedy strategy </a:t>
                </a:r>
              </a:p>
              <a:p>
                <a:endParaRPr lang="en-GB" dirty="0"/>
              </a:p>
              <a:p>
                <a:r>
                  <a:rPr lang="en-GB" dirty="0"/>
                  <a:t>The optimal policy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i="1" smtClean="0">
                            <a:solidFill>
                              <a:srgbClr val="005A96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i="1" smtClean="0">
                            <a:solidFill>
                              <a:srgbClr val="005A9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r>
                          <a:rPr lang="de-DE" b="0" i="1" smtClean="0">
                            <a:solidFill>
                              <a:srgbClr val="005A96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de-DE" b="0" i="0" smtClean="0">
                        <a:solidFill>
                          <a:srgbClr val="005A96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de-DE" b="0" i="0" smtClean="0">
                        <a:solidFill>
                          <a:srgbClr val="005A96"/>
                        </a:solidFill>
                        <a:latin typeface="Cambria Math" panose="02040503050406030204" pitchFamily="18" charset="0"/>
                      </a:rPr>
                      <m:t>s</m:t>
                    </m:r>
                    <m:r>
                      <a:rPr lang="de-DE" b="0" i="0" smtClean="0">
                        <a:solidFill>
                          <a:srgbClr val="005A96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>
                    <a:solidFill>
                      <a:srgbClr val="005A96"/>
                    </a:solidFill>
                  </a:rPr>
                  <a:t> </a:t>
                </a:r>
                <a:r>
                  <a:rPr lang="en-GB" dirty="0"/>
                  <a:t>is extracted from the learned Q-values</a:t>
                </a:r>
              </a:p>
              <a:p>
                <a:endParaRPr lang="en-GB" dirty="0"/>
              </a:p>
              <a:p>
                <a:r>
                  <a:rPr lang="en-GB" dirty="0"/>
                  <a:t>Drawbacks:</a:t>
                </a:r>
              </a:p>
              <a:p>
                <a:pPr marL="800100" lvl="1" indent="-342900">
                  <a:buFont typeface="+mj-lt"/>
                  <a:buAutoNum type="arabicPeriod"/>
                </a:pPr>
                <a:r>
                  <a:rPr lang="en-GB" dirty="0"/>
                  <a:t>Q-learning struggles to learn dynamic environments due to lack of approximation capabilities</a:t>
                </a:r>
              </a:p>
              <a:p>
                <a:pPr marL="800100" lvl="1" indent="-342900">
                  <a:buFont typeface="+mj-lt"/>
                  <a:buAutoNum type="arabicPeriod"/>
                </a:pPr>
                <a:r>
                  <a:rPr lang="en-GB" dirty="0"/>
                  <a:t>Q-learning cannot handle </a:t>
                </a:r>
                <a:r>
                  <a:rPr lang="en-GB" dirty="0">
                    <a:solidFill>
                      <a:srgbClr val="005A96"/>
                    </a:solidFill>
                  </a:rPr>
                  <a:t>large/ continuous state </a:t>
                </a:r>
                <a:r>
                  <a:rPr lang="en-GB" dirty="0"/>
                  <a:t>and action spaces</a:t>
                </a:r>
              </a:p>
              <a:p>
                <a:pPr marL="800100" lvl="1" indent="-342900">
                  <a:buFont typeface="+mj-lt"/>
                  <a:buAutoNum type="arabicPeriod"/>
                </a:pPr>
                <a:endParaRPr lang="en-GB" dirty="0"/>
              </a:p>
              <a:p>
                <a:r>
                  <a:rPr lang="en-GB" dirty="0"/>
                  <a:t>To handle large/ continuous state spaces, Q-learning is equipped with neural networks to give rise to the </a:t>
                </a:r>
                <a:r>
                  <a:rPr lang="en-GB" i="1" dirty="0"/>
                  <a:t>Deep Q-Learning (DQN) </a:t>
                </a:r>
                <a:r>
                  <a:rPr lang="en-GB" dirty="0"/>
                  <a:t>algorithm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FE22E192-F2F8-ED2D-0C16-813CE19AAED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285089"/>
              </a:xfrm>
              <a:blipFill>
                <a:blip r:embed="rId2"/>
                <a:stretch>
                  <a:fillRect l="-58" t="-128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DA1011D-A0FB-C4B0-21F6-2AA34510F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9E9FB2-15AD-4BAD-B5DA-63EA35E480F0}" type="slidenum">
              <a:rPr kumimoji="0" lang="de-DE" sz="1200" b="1" i="0" u="none" strike="noStrike" kern="1200" cap="none" spc="0" normalizeH="0" baseline="0" noProof="0" smtClean="0">
                <a:ln>
                  <a:noFill/>
                </a:ln>
                <a:solidFill>
                  <a:srgbClr val="00599C"/>
                </a:solidFill>
                <a:effectLst/>
                <a:uLnTx/>
                <a:uFillTx/>
                <a:latin typeface="TSTAR" panose="020B0604020202020204" charset="0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de-DE" sz="1200" b="1" i="0" u="none" strike="noStrike" kern="1200" cap="none" spc="0" normalizeH="0" baseline="0" noProof="0">
              <a:ln>
                <a:noFill/>
              </a:ln>
              <a:solidFill>
                <a:srgbClr val="00599C"/>
              </a:solidFill>
              <a:effectLst/>
              <a:uLnTx/>
              <a:uFillTx/>
              <a:latin typeface="TSTAR" panose="020B0604020202020204" charset="0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78DC700-9310-B95E-936E-D20FE5E63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Recap</a:t>
            </a:r>
            <a:r>
              <a:rPr lang="de-DE" dirty="0"/>
              <a:t>: Q-</a:t>
            </a:r>
            <a:r>
              <a:rPr lang="de-DE" dirty="0" err="1"/>
              <a:t>learning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2DCA61A-4FD2-DE68-7174-B59A7B4A4EC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Week 10: Deep Q-Learning (DQN)</a:t>
            </a:r>
            <a:endParaRPr lang="en-GB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7DEA872-11CB-F8CC-7601-285022314976}"/>
              </a:ext>
            </a:extLst>
          </p:cNvPr>
          <p:cNvCxnSpPr>
            <a:cxnSpLocks/>
          </p:cNvCxnSpPr>
          <p:nvPr/>
        </p:nvCxnSpPr>
        <p:spPr>
          <a:xfrm flipV="1">
            <a:off x="3755997" y="2251820"/>
            <a:ext cx="0" cy="2386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3045B19-C533-2082-476E-A3E4EECAB4D4}"/>
              </a:ext>
            </a:extLst>
          </p:cNvPr>
          <p:cNvSpPr txBox="1"/>
          <p:nvPr/>
        </p:nvSpPr>
        <p:spPr>
          <a:xfrm>
            <a:off x="2885954" y="2450868"/>
            <a:ext cx="12421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Updated Q-</a:t>
            </a:r>
            <a:r>
              <a:rPr lang="de-DE" sz="1200" dirty="0" err="1"/>
              <a:t>value</a:t>
            </a:r>
            <a:endParaRPr lang="en-GB" sz="1200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13B6975-DD05-700C-2D72-06BAAF159F17}"/>
              </a:ext>
            </a:extLst>
          </p:cNvPr>
          <p:cNvCxnSpPr>
            <a:cxnSpLocks/>
          </p:cNvCxnSpPr>
          <p:nvPr/>
        </p:nvCxnSpPr>
        <p:spPr>
          <a:xfrm flipV="1">
            <a:off x="4521478" y="2269508"/>
            <a:ext cx="0" cy="1847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C792E1D8-E048-1238-2B1E-20766B57DD0F}"/>
              </a:ext>
            </a:extLst>
          </p:cNvPr>
          <p:cNvSpPr txBox="1"/>
          <p:nvPr/>
        </p:nvSpPr>
        <p:spPr>
          <a:xfrm>
            <a:off x="4137309" y="2450868"/>
            <a:ext cx="9214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Old Q-</a:t>
            </a:r>
            <a:r>
              <a:rPr lang="de-DE" sz="1200" dirty="0" err="1"/>
              <a:t>value</a:t>
            </a:r>
            <a:endParaRPr lang="en-GB" sz="1200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72E41AB-E775-4411-20E0-45A45DBA6D9F}"/>
              </a:ext>
            </a:extLst>
          </p:cNvPr>
          <p:cNvCxnSpPr>
            <a:cxnSpLocks/>
          </p:cNvCxnSpPr>
          <p:nvPr/>
        </p:nvCxnSpPr>
        <p:spPr>
          <a:xfrm flipV="1">
            <a:off x="5180652" y="2230425"/>
            <a:ext cx="0" cy="2221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04C22B7-2217-A7F6-D9D9-E2C2F16E7FDD}"/>
              </a:ext>
            </a:extLst>
          </p:cNvPr>
          <p:cNvSpPr txBox="1"/>
          <p:nvPr/>
        </p:nvSpPr>
        <p:spPr>
          <a:xfrm>
            <a:off x="5067618" y="2450868"/>
            <a:ext cx="15499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/>
              <a:t>Weight</a:t>
            </a:r>
            <a:r>
              <a:rPr lang="de-DE" sz="1200" dirty="0"/>
              <a:t> / </a:t>
            </a:r>
            <a:r>
              <a:rPr lang="de-DE" sz="1200" dirty="0" err="1"/>
              <a:t>learning</a:t>
            </a:r>
            <a:r>
              <a:rPr lang="de-DE" sz="1200" dirty="0"/>
              <a:t> rate</a:t>
            </a:r>
            <a:endParaRPr lang="en-GB" sz="1200" dirty="0"/>
          </a:p>
        </p:txBody>
      </p:sp>
      <p:sp>
        <p:nvSpPr>
          <p:cNvPr id="17" name="Right Brace 16">
            <a:extLst>
              <a:ext uri="{FF2B5EF4-FFF2-40B4-BE49-F238E27FC236}">
                <a16:creationId xmlns:a16="http://schemas.microsoft.com/office/drawing/2014/main" id="{D3D6F303-2295-32DA-28F3-461073B2825A}"/>
              </a:ext>
            </a:extLst>
          </p:cNvPr>
          <p:cNvSpPr/>
          <p:nvPr/>
        </p:nvSpPr>
        <p:spPr>
          <a:xfrm rot="16200000">
            <a:off x="6120815" y="909177"/>
            <a:ext cx="283780" cy="1890579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54EF9F5-E67B-F3BC-136F-CA2D829EB0DC}"/>
              </a:ext>
            </a:extLst>
          </p:cNvPr>
          <p:cNvSpPr txBox="1"/>
          <p:nvPr/>
        </p:nvSpPr>
        <p:spPr>
          <a:xfrm>
            <a:off x="5067618" y="1453423"/>
            <a:ext cx="28340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Target / </a:t>
            </a:r>
            <a:r>
              <a:rPr lang="de-DE" sz="1200" dirty="0" err="1"/>
              <a:t>estimation</a:t>
            </a:r>
            <a:r>
              <a:rPr lang="de-DE" sz="1200" dirty="0"/>
              <a:t> </a:t>
            </a:r>
            <a:r>
              <a:rPr lang="de-DE" sz="1200" dirty="0" err="1"/>
              <a:t>of</a:t>
            </a:r>
            <a:r>
              <a:rPr lang="de-DE" sz="1200" dirty="0"/>
              <a:t> optimal </a:t>
            </a:r>
            <a:r>
              <a:rPr lang="de-DE" sz="1200" dirty="0" err="1"/>
              <a:t>future</a:t>
            </a:r>
            <a:r>
              <a:rPr lang="de-DE" sz="1200" dirty="0"/>
              <a:t> </a:t>
            </a:r>
            <a:r>
              <a:rPr lang="de-DE" sz="1200" dirty="0" err="1"/>
              <a:t>value</a:t>
            </a:r>
            <a:endParaRPr lang="en-GB" sz="1200" dirty="0"/>
          </a:p>
        </p:txBody>
      </p:sp>
      <p:sp>
        <p:nvSpPr>
          <p:cNvPr id="19" name="Right Brace 18">
            <a:extLst>
              <a:ext uri="{FF2B5EF4-FFF2-40B4-BE49-F238E27FC236}">
                <a16:creationId xmlns:a16="http://schemas.microsoft.com/office/drawing/2014/main" id="{B1ACC496-49F2-C6B6-8EA2-B492026CEBF5}"/>
              </a:ext>
            </a:extLst>
          </p:cNvPr>
          <p:cNvSpPr/>
          <p:nvPr/>
        </p:nvSpPr>
        <p:spPr>
          <a:xfrm rot="5400000">
            <a:off x="7577561" y="2058379"/>
            <a:ext cx="283780" cy="56625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216ACF1-4B5F-193D-3CB4-D1CC7B5F4F6A}"/>
              </a:ext>
            </a:extLst>
          </p:cNvPr>
          <p:cNvSpPr txBox="1"/>
          <p:nvPr/>
        </p:nvSpPr>
        <p:spPr>
          <a:xfrm>
            <a:off x="7333573" y="2450867"/>
            <a:ext cx="10253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/>
              <a:t>Current</a:t>
            </a:r>
            <a:r>
              <a:rPr lang="de-DE" sz="1200" dirty="0"/>
              <a:t> </a:t>
            </a:r>
            <a:r>
              <a:rPr lang="de-DE" sz="1200" dirty="0" err="1"/>
              <a:t>value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19837063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FE22E192-F2F8-ED2D-0C16-813CE19AAED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r>
                  <a:rPr lang="de-DE" sz="1700" dirty="0"/>
                  <a:t>DRL </a:t>
                </a:r>
                <a:r>
                  <a:rPr lang="de-DE" sz="1700" dirty="0" err="1"/>
                  <a:t>leverages</a:t>
                </a:r>
                <a:r>
                  <a:rPr lang="de-DE" sz="1700" dirty="0"/>
                  <a:t> </a:t>
                </a:r>
                <a:r>
                  <a:rPr lang="de-DE" sz="1700" dirty="0" err="1"/>
                  <a:t>the</a:t>
                </a:r>
                <a:r>
                  <a:rPr lang="de-DE" sz="1700" dirty="0"/>
                  <a:t> </a:t>
                </a:r>
                <a:r>
                  <a:rPr lang="de-DE" sz="1700" dirty="0" err="1"/>
                  <a:t>approximation</a:t>
                </a:r>
                <a:r>
                  <a:rPr lang="de-DE" sz="1700" dirty="0"/>
                  <a:t> and </a:t>
                </a:r>
                <a:r>
                  <a:rPr lang="de-DE" sz="1700" dirty="0" err="1"/>
                  <a:t>generalization</a:t>
                </a:r>
                <a:r>
                  <a:rPr lang="de-DE" sz="1700" dirty="0"/>
                  <a:t> </a:t>
                </a:r>
                <a:r>
                  <a:rPr lang="de-DE" sz="1700" dirty="0" err="1"/>
                  <a:t>capabilities</a:t>
                </a:r>
                <a:r>
                  <a:rPr lang="de-DE" sz="1700" dirty="0"/>
                  <a:t> </a:t>
                </a:r>
                <a:r>
                  <a:rPr lang="de-DE" sz="1700" dirty="0" err="1"/>
                  <a:t>of</a:t>
                </a:r>
                <a:r>
                  <a:rPr lang="de-DE" sz="1700" dirty="0"/>
                  <a:t> </a:t>
                </a:r>
                <a:r>
                  <a:rPr lang="de-DE" sz="1700" dirty="0" err="1"/>
                  <a:t>neural</a:t>
                </a:r>
                <a:r>
                  <a:rPr lang="de-DE" sz="1700" dirty="0"/>
                  <a:t> </a:t>
                </a:r>
                <a:r>
                  <a:rPr lang="de-DE" sz="1700" dirty="0" err="1"/>
                  <a:t>networks</a:t>
                </a:r>
                <a:r>
                  <a:rPr lang="de-DE" sz="1700" dirty="0"/>
                  <a:t> </a:t>
                </a:r>
                <a:r>
                  <a:rPr lang="de-DE" sz="1700" dirty="0" err="1"/>
                  <a:t>to</a:t>
                </a:r>
                <a:r>
                  <a:rPr lang="de-DE" sz="1700" dirty="0"/>
                  <a:t> </a:t>
                </a:r>
                <a:r>
                  <a:rPr lang="de-DE" sz="1700" dirty="0" err="1"/>
                  <a:t>solve</a:t>
                </a:r>
                <a:r>
                  <a:rPr lang="de-DE" sz="1700" dirty="0"/>
                  <a:t> </a:t>
                </a:r>
                <a:r>
                  <a:rPr lang="de-DE" sz="1700" dirty="0" err="1"/>
                  <a:t>complex</a:t>
                </a:r>
                <a:r>
                  <a:rPr lang="de-DE" sz="1700" dirty="0"/>
                  <a:t> </a:t>
                </a:r>
                <a:r>
                  <a:rPr lang="de-DE" sz="1700" dirty="0" err="1"/>
                  <a:t>problems</a:t>
                </a:r>
                <a:endParaRPr lang="de-DE" sz="1700" dirty="0"/>
              </a:p>
              <a:p>
                <a:endParaRPr lang="de-DE" sz="1700" dirty="0"/>
              </a:p>
              <a:p>
                <a:r>
                  <a:rPr lang="de-DE" sz="1700" dirty="0"/>
                  <a:t>In </a:t>
                </a:r>
                <a:r>
                  <a:rPr lang="de-DE" sz="1700" dirty="0" err="1"/>
                  <a:t>the</a:t>
                </a:r>
                <a:r>
                  <a:rPr lang="de-DE" sz="1700" dirty="0"/>
                  <a:t> </a:t>
                </a:r>
                <a:r>
                  <a:rPr lang="de-DE" sz="1700" dirty="0" err="1"/>
                  <a:t>present</a:t>
                </a:r>
                <a:r>
                  <a:rPr lang="de-DE" sz="1700" dirty="0"/>
                  <a:t> </a:t>
                </a:r>
                <a:r>
                  <a:rPr lang="de-DE" sz="1700" dirty="0" err="1"/>
                  <a:t>course</a:t>
                </a:r>
                <a:r>
                  <a:rPr lang="de-DE" sz="1700" dirty="0"/>
                  <a:t> </a:t>
                </a:r>
                <a:r>
                  <a:rPr lang="de-DE" sz="1700" dirty="0" err="1"/>
                  <a:t>we</a:t>
                </a:r>
                <a:r>
                  <a:rPr lang="de-DE" sz="1700" dirty="0"/>
                  <a:t> </a:t>
                </a:r>
                <a:r>
                  <a:rPr lang="de-DE" sz="1700" dirty="0" err="1"/>
                  <a:t>learn</a:t>
                </a:r>
                <a:r>
                  <a:rPr lang="de-DE" sz="1700" dirty="0"/>
                  <a:t> </a:t>
                </a:r>
                <a:r>
                  <a:rPr lang="de-DE" sz="1700" dirty="0" err="1"/>
                  <a:t>about</a:t>
                </a:r>
                <a:r>
                  <a:rPr lang="de-DE" sz="1700" dirty="0"/>
                  <a:t> </a:t>
                </a:r>
                <a:r>
                  <a:rPr lang="de-DE" sz="1700" dirty="0" err="1"/>
                  <a:t>two</a:t>
                </a:r>
                <a:r>
                  <a:rPr lang="de-DE" sz="1700" dirty="0"/>
                  <a:t> </a:t>
                </a:r>
                <a:r>
                  <a:rPr lang="de-DE" sz="1700" dirty="0" err="1"/>
                  <a:t>algorithms</a:t>
                </a:r>
                <a:r>
                  <a:rPr lang="de-DE" sz="1700" dirty="0"/>
                  <a:t> </a:t>
                </a:r>
                <a:r>
                  <a:rPr lang="de-DE" sz="1700" dirty="0" err="1"/>
                  <a:t>namely</a:t>
                </a:r>
                <a:r>
                  <a:rPr lang="de-DE" sz="1700" dirty="0"/>
                  <a:t> Deep Q-Learning (DQN) and Proximal Policy </a:t>
                </a:r>
                <a:r>
                  <a:rPr lang="de-DE" sz="1700" dirty="0" err="1"/>
                  <a:t>Optimization</a:t>
                </a:r>
                <a:r>
                  <a:rPr lang="de-DE" sz="1700" dirty="0"/>
                  <a:t> (PPO)</a:t>
                </a:r>
              </a:p>
              <a:p>
                <a:endParaRPr lang="de-DE" sz="1700" dirty="0"/>
              </a:p>
              <a:p>
                <a:r>
                  <a:rPr lang="de-DE" sz="1700" dirty="0"/>
                  <a:t>DQN:</a:t>
                </a:r>
              </a:p>
              <a:p>
                <a:pPr lvl="1"/>
                <a:r>
                  <a:rPr lang="de-DE" sz="1600" dirty="0"/>
                  <a:t>Model-</a:t>
                </a:r>
                <a:r>
                  <a:rPr lang="de-DE" sz="1600" dirty="0" err="1"/>
                  <a:t>free</a:t>
                </a:r>
                <a:r>
                  <a:rPr lang="de-DE" sz="1600" dirty="0"/>
                  <a:t> i.e. </a:t>
                </a:r>
                <a:r>
                  <a:rPr lang="de-DE" sz="1600" dirty="0" err="1"/>
                  <a:t>no</a:t>
                </a:r>
                <a:r>
                  <a:rPr lang="de-DE" sz="1600" dirty="0"/>
                  <a:t> </a:t>
                </a:r>
                <a:r>
                  <a:rPr lang="de-DE" sz="1600" dirty="0" err="1"/>
                  <a:t>need</a:t>
                </a:r>
                <a:r>
                  <a:rPr lang="de-DE" sz="1600" dirty="0"/>
                  <a:t> </a:t>
                </a:r>
                <a:r>
                  <a:rPr lang="de-DE" sz="1600" dirty="0" err="1"/>
                  <a:t>of</a:t>
                </a:r>
                <a:r>
                  <a:rPr lang="de-DE" sz="1600" dirty="0"/>
                  <a:t> </a:t>
                </a:r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rgbClr val="005A96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de-DE" sz="1600" b="0" i="1" smtClean="0">
                            <a:solidFill>
                              <a:srgbClr val="005A96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600" b="0" i="1" smtClean="0">
                            <a:solidFill>
                              <a:srgbClr val="005A96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de-DE" sz="1600" b="0" i="1" smtClean="0">
                            <a:solidFill>
                              <a:srgbClr val="005A96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1600" b="0" i="1" smtClean="0">
                            <a:solidFill>
                              <a:srgbClr val="005A96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de-DE" sz="1600" b="0" i="1" smtClean="0">
                            <a:solidFill>
                              <a:srgbClr val="005A96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de-DE" sz="1600" b="0" i="1" smtClean="0">
                                <a:solidFill>
                                  <a:srgbClr val="005A9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600" b="0" i="1" smtClean="0">
                                <a:solidFill>
                                  <a:srgbClr val="005A96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de-DE" sz="1600" b="0" i="1" smtClean="0">
                                <a:solidFill>
                                  <a:srgbClr val="005A96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endParaRPr lang="de-DE" sz="1600" b="0" dirty="0"/>
              </a:p>
              <a:p>
                <a:pPr lvl="1"/>
                <a:r>
                  <a:rPr lang="de-DE" sz="1600" dirty="0"/>
                  <a:t>Off-</a:t>
                </a:r>
                <a:r>
                  <a:rPr lang="de-DE" sz="1600" dirty="0" err="1"/>
                  <a:t>policy</a:t>
                </a:r>
                <a:endParaRPr lang="de-DE" sz="1600" dirty="0"/>
              </a:p>
              <a:p>
                <a:pPr lvl="1"/>
                <a:r>
                  <a:rPr lang="de-DE" sz="1600" dirty="0"/>
                  <a:t>Value-</a:t>
                </a:r>
                <a:r>
                  <a:rPr lang="de-DE" sz="1600" dirty="0" err="1"/>
                  <a:t>based</a:t>
                </a:r>
                <a:endParaRPr lang="de-DE" sz="1600" dirty="0"/>
              </a:p>
              <a:p>
                <a:pPr lvl="1"/>
                <a:endParaRPr lang="de-DE" sz="1700" dirty="0"/>
              </a:p>
              <a:p>
                <a:r>
                  <a:rPr lang="de-DE" sz="1700" dirty="0"/>
                  <a:t>PPO:</a:t>
                </a:r>
              </a:p>
              <a:p>
                <a:pPr lvl="1"/>
                <a:r>
                  <a:rPr lang="de-DE" sz="1600" dirty="0"/>
                  <a:t>Model-</a:t>
                </a:r>
                <a:r>
                  <a:rPr lang="de-DE" sz="1600" dirty="0" err="1"/>
                  <a:t>free</a:t>
                </a:r>
                <a:r>
                  <a:rPr lang="de-DE" sz="1600" dirty="0"/>
                  <a:t> i.e. </a:t>
                </a:r>
                <a:r>
                  <a:rPr lang="de-DE" sz="1600" dirty="0" err="1"/>
                  <a:t>no</a:t>
                </a:r>
                <a:r>
                  <a:rPr lang="de-DE" sz="1600" dirty="0"/>
                  <a:t> </a:t>
                </a:r>
                <a:r>
                  <a:rPr lang="de-DE" sz="1600" dirty="0" err="1"/>
                  <a:t>need</a:t>
                </a:r>
                <a:r>
                  <a:rPr lang="de-DE" sz="1600" dirty="0"/>
                  <a:t> </a:t>
                </a:r>
                <a:r>
                  <a:rPr lang="de-DE" sz="1600" dirty="0" err="1"/>
                  <a:t>of</a:t>
                </a:r>
                <a:r>
                  <a:rPr lang="de-DE" sz="1600" dirty="0"/>
                  <a:t> </a:t>
                </a:r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rgbClr val="005A96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de-DE" sz="1600" b="0" i="1" smtClean="0">
                        <a:solidFill>
                          <a:srgbClr val="005A96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sz="1600" b="0" i="1" smtClean="0">
                        <a:solidFill>
                          <a:srgbClr val="005A96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de-DE" sz="1600" b="0" i="1" smtClean="0">
                        <a:solidFill>
                          <a:srgbClr val="005A96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de-DE" sz="1600" b="0" i="1" smtClean="0">
                        <a:solidFill>
                          <a:srgbClr val="005A96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de-DE" sz="1600" b="0" i="1" smtClean="0">
                        <a:solidFill>
                          <a:srgbClr val="005A96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de-DE" sz="1600" b="0" i="1" smtClean="0">
                        <a:solidFill>
                          <a:srgbClr val="005A96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de-DE" sz="1600" b="0" i="1" smtClean="0">
                        <a:solidFill>
                          <a:srgbClr val="005A96"/>
                        </a:solidFill>
                        <a:latin typeface="Cambria Math" panose="02040503050406030204" pitchFamily="18" charset="0"/>
                      </a:rPr>
                      <m:t>′)</m:t>
                    </m:r>
                  </m:oMath>
                </a14:m>
                <a:endParaRPr lang="de-DE" sz="1600" dirty="0">
                  <a:solidFill>
                    <a:srgbClr val="005A96"/>
                  </a:solidFill>
                </a:endParaRPr>
              </a:p>
              <a:p>
                <a:pPr lvl="1"/>
                <a:r>
                  <a:rPr lang="de-DE" sz="1600" dirty="0"/>
                  <a:t>On-</a:t>
                </a:r>
                <a:r>
                  <a:rPr lang="de-DE" sz="1600" dirty="0" err="1"/>
                  <a:t>policy</a:t>
                </a:r>
                <a:endParaRPr lang="de-DE" sz="1600" dirty="0"/>
              </a:p>
              <a:p>
                <a:pPr lvl="1"/>
                <a:r>
                  <a:rPr lang="de-DE" sz="1600" dirty="0"/>
                  <a:t>Policy-</a:t>
                </a:r>
                <a:r>
                  <a:rPr lang="de-DE" sz="1600" dirty="0" err="1"/>
                  <a:t>based</a:t>
                </a:r>
                <a:endParaRPr lang="de-DE" sz="1600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FE22E192-F2F8-ED2D-0C16-813CE19AAED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90" t="-980" b="-182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DA1011D-A0FB-C4B0-21F6-2AA34510F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9E9FB2-15AD-4BAD-B5DA-63EA35E480F0}" type="slidenum">
              <a:rPr kumimoji="0" lang="de-DE" sz="1200" b="1" i="0" u="none" strike="noStrike" kern="1200" cap="none" spc="0" normalizeH="0" baseline="0" noProof="0" smtClean="0">
                <a:ln>
                  <a:noFill/>
                </a:ln>
                <a:solidFill>
                  <a:srgbClr val="00599C"/>
                </a:solidFill>
                <a:effectLst/>
                <a:uLnTx/>
                <a:uFillTx/>
                <a:latin typeface="TSTAR" panose="020B0604020202020204" charset="0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de-DE" sz="1200" b="1" i="0" u="none" strike="noStrike" kern="1200" cap="none" spc="0" normalizeH="0" baseline="0" noProof="0" dirty="0">
              <a:ln>
                <a:noFill/>
              </a:ln>
              <a:solidFill>
                <a:srgbClr val="00599C"/>
              </a:solidFill>
              <a:effectLst/>
              <a:uLnTx/>
              <a:uFillTx/>
              <a:latin typeface="TSTAR" panose="020B0604020202020204" charset="0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78DC700-9310-B95E-936E-D20FE5E63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Deep Reinforcement Learning (DRL)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2DCA61A-4FD2-DE68-7174-B59A7B4A4EC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Week 10: Deep Q-Learning (DQN)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803179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E22E192-F2F8-ED2D-0C16-813CE19AAE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09452" cy="4351338"/>
          </a:xfrm>
        </p:spPr>
        <p:txBody>
          <a:bodyPr>
            <a:normAutofit/>
          </a:bodyPr>
          <a:lstStyle/>
          <a:p>
            <a:r>
              <a:rPr lang="de-DE" sz="1800" dirty="0" err="1"/>
              <a:t>Artificial</a:t>
            </a:r>
            <a:r>
              <a:rPr lang="de-DE" sz="1800" dirty="0"/>
              <a:t> </a:t>
            </a:r>
            <a:r>
              <a:rPr lang="de-DE" sz="1800" dirty="0" err="1"/>
              <a:t>Neural</a:t>
            </a:r>
            <a:r>
              <a:rPr lang="de-DE" sz="1800" dirty="0"/>
              <a:t> Networks (ANNs) </a:t>
            </a:r>
            <a:r>
              <a:rPr lang="de-DE" sz="1800" dirty="0" err="1"/>
              <a:t>or</a:t>
            </a:r>
            <a:r>
              <a:rPr lang="de-DE" sz="1800" dirty="0"/>
              <a:t> </a:t>
            </a:r>
            <a:r>
              <a:rPr lang="de-DE" sz="1800" dirty="0" err="1"/>
              <a:t>simply</a:t>
            </a:r>
            <a:r>
              <a:rPr lang="de-DE" sz="1800" dirty="0"/>
              <a:t> </a:t>
            </a:r>
            <a:r>
              <a:rPr lang="de-DE" sz="1800" dirty="0" err="1"/>
              <a:t>Neural</a:t>
            </a:r>
            <a:r>
              <a:rPr lang="de-DE" sz="1800" dirty="0"/>
              <a:t> Networks (NNs) </a:t>
            </a:r>
            <a:r>
              <a:rPr lang="de-DE" sz="1800" dirty="0" err="1"/>
              <a:t>are</a:t>
            </a:r>
            <a:r>
              <a:rPr lang="de-DE" sz="1800" dirty="0"/>
              <a:t> </a:t>
            </a:r>
            <a:r>
              <a:rPr lang="de-DE" sz="1800" dirty="0" err="1"/>
              <a:t>inspired</a:t>
            </a:r>
            <a:r>
              <a:rPr lang="de-DE" sz="1800" dirty="0"/>
              <a:t> </a:t>
            </a:r>
            <a:r>
              <a:rPr lang="de-DE" sz="1800" dirty="0" err="1"/>
              <a:t>by</a:t>
            </a:r>
            <a:r>
              <a:rPr lang="de-DE" sz="1800" dirty="0"/>
              <a:t> </a:t>
            </a:r>
            <a:r>
              <a:rPr lang="de-DE" sz="1800" dirty="0" err="1"/>
              <a:t>the</a:t>
            </a:r>
            <a:r>
              <a:rPr lang="de-DE" sz="1800" dirty="0"/>
              <a:t> human </a:t>
            </a:r>
            <a:r>
              <a:rPr lang="de-DE" sz="1800" dirty="0" err="1"/>
              <a:t>brain</a:t>
            </a:r>
            <a:endParaRPr lang="de-DE" sz="1800" dirty="0"/>
          </a:p>
          <a:p>
            <a:endParaRPr lang="de-DE" sz="1800" dirty="0"/>
          </a:p>
          <a:p>
            <a:r>
              <a:rPr lang="de-DE" sz="1800" dirty="0"/>
              <a:t>Link </a:t>
            </a:r>
            <a:r>
              <a:rPr lang="de-DE" sz="1800" dirty="0" err="1"/>
              <a:t>between</a:t>
            </a:r>
            <a:r>
              <a:rPr lang="de-DE" sz="1800" dirty="0"/>
              <a:t> </a:t>
            </a:r>
            <a:r>
              <a:rPr lang="de-DE" sz="1800" dirty="0" err="1"/>
              <a:t>the</a:t>
            </a:r>
            <a:r>
              <a:rPr lang="de-DE" sz="1800" dirty="0"/>
              <a:t> human </a:t>
            </a:r>
            <a:r>
              <a:rPr lang="de-DE" sz="1800" dirty="0" err="1"/>
              <a:t>brain</a:t>
            </a:r>
            <a:r>
              <a:rPr lang="de-DE" sz="1800" dirty="0"/>
              <a:t> and NNs:</a:t>
            </a:r>
          </a:p>
          <a:p>
            <a:pPr lvl="1"/>
            <a:r>
              <a:rPr lang="de-DE" sz="1600" dirty="0"/>
              <a:t>Neurons vs. Nodes</a:t>
            </a:r>
          </a:p>
          <a:p>
            <a:pPr lvl="1"/>
            <a:r>
              <a:rPr lang="de-DE" sz="1600" dirty="0" err="1"/>
              <a:t>Synapses</a:t>
            </a:r>
            <a:r>
              <a:rPr lang="de-DE" sz="1600" dirty="0"/>
              <a:t> vs. </a:t>
            </a:r>
            <a:r>
              <a:rPr lang="de-DE" sz="1600" dirty="0" err="1"/>
              <a:t>weights</a:t>
            </a:r>
            <a:endParaRPr lang="de-DE" sz="1600" dirty="0"/>
          </a:p>
          <a:p>
            <a:pPr lvl="1"/>
            <a:r>
              <a:rPr lang="de-DE" sz="1600" dirty="0" err="1"/>
              <a:t>Activation</a:t>
            </a:r>
            <a:r>
              <a:rPr lang="de-DE" sz="1600" dirty="0"/>
              <a:t> vs. </a:t>
            </a:r>
            <a:r>
              <a:rPr lang="de-DE" sz="1600" dirty="0" err="1"/>
              <a:t>activation</a:t>
            </a:r>
            <a:r>
              <a:rPr lang="de-DE" sz="1600" dirty="0"/>
              <a:t> </a:t>
            </a:r>
            <a:r>
              <a:rPr lang="de-DE" sz="1600" dirty="0" err="1"/>
              <a:t>functions</a:t>
            </a:r>
            <a:endParaRPr lang="de-DE" sz="1600" dirty="0"/>
          </a:p>
          <a:p>
            <a:pPr lvl="1"/>
            <a:r>
              <a:rPr lang="de-DE" sz="1600" dirty="0"/>
              <a:t>Learning vs. </a:t>
            </a:r>
            <a:r>
              <a:rPr lang="de-DE" sz="1600" dirty="0" err="1"/>
              <a:t>training</a:t>
            </a:r>
            <a:endParaRPr lang="de-DE" sz="1600" dirty="0"/>
          </a:p>
          <a:p>
            <a:pPr lvl="1"/>
            <a:r>
              <a:rPr lang="de-DE" sz="1600" dirty="0"/>
              <a:t>Parallel </a:t>
            </a:r>
            <a:r>
              <a:rPr lang="de-DE" sz="1600" dirty="0" err="1"/>
              <a:t>processing</a:t>
            </a:r>
            <a:endParaRPr lang="de-DE" sz="16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DA1011D-A0FB-C4B0-21F6-2AA34510F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9E9FB2-15AD-4BAD-B5DA-63EA35E480F0}" type="slidenum">
              <a:rPr kumimoji="0" lang="de-DE" sz="1200" b="1" i="0" u="none" strike="noStrike" kern="1200" cap="none" spc="0" normalizeH="0" baseline="0" noProof="0" smtClean="0">
                <a:ln>
                  <a:noFill/>
                </a:ln>
                <a:solidFill>
                  <a:srgbClr val="00599C"/>
                </a:solidFill>
                <a:effectLst/>
                <a:uLnTx/>
                <a:uFillTx/>
                <a:latin typeface="TSTAR" panose="020B0604020202020204" charset="0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de-DE" sz="1200" b="1" i="0" u="none" strike="noStrike" kern="1200" cap="none" spc="0" normalizeH="0" baseline="0" noProof="0">
              <a:ln>
                <a:noFill/>
              </a:ln>
              <a:solidFill>
                <a:srgbClr val="00599C"/>
              </a:solidFill>
              <a:effectLst/>
              <a:uLnTx/>
              <a:uFillTx/>
              <a:latin typeface="TSTAR" panose="020B0604020202020204" charset="0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78DC700-9310-B95E-936E-D20FE5E63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The Human Brain 🧠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2DCA61A-4FD2-DE68-7174-B59A7B4A4EC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Week 10: Deep Q-Learning (DQN)</a:t>
            </a:r>
            <a:endParaRPr lang="en-GB" dirty="0"/>
          </a:p>
        </p:txBody>
      </p:sp>
      <p:pic>
        <p:nvPicPr>
          <p:cNvPr id="7" name="Picture 6" descr="A diagram of a neuron and a neuron diagram&#10;&#10;Description automatically generated">
            <a:extLst>
              <a:ext uri="{FF2B5EF4-FFF2-40B4-BE49-F238E27FC236}">
                <a16:creationId xmlns:a16="http://schemas.microsoft.com/office/drawing/2014/main" id="{55ABD732-E0D1-AD51-351C-8FB8E95BB9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961467" y="1825625"/>
            <a:ext cx="6230533" cy="193925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80F3681-5A10-A161-31DB-5F1648A9E2C8}"/>
              </a:ext>
            </a:extLst>
          </p:cNvPr>
          <p:cNvSpPr txBox="1"/>
          <p:nvPr/>
        </p:nvSpPr>
        <p:spPr>
          <a:xfrm>
            <a:off x="5970780" y="3700719"/>
            <a:ext cx="58347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b="0" i="0" dirty="0">
                <a:effectLst/>
                <a:latin typeface="Google Sans"/>
              </a:rPr>
              <a:t>Fig. 1 Figure depicting the similarities between the human brain and ANNs </a:t>
            </a:r>
            <a:endParaRPr lang="en-GB" sz="1200" dirty="0">
              <a:latin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8542214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A graph of 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FE2C7E16-C09A-09F9-67BE-9237679361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30" t="7622" r="7658" b="6873"/>
          <a:stretch/>
        </p:blipFill>
        <p:spPr>
          <a:xfrm>
            <a:off x="5497291" y="1825625"/>
            <a:ext cx="6349540" cy="3235085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DA1011D-A0FB-C4B0-21F6-2AA34510F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9E9FB2-15AD-4BAD-B5DA-63EA35E480F0}" type="slidenum">
              <a:rPr kumimoji="0" lang="de-DE" sz="1200" b="1" i="0" u="none" strike="noStrike" kern="1200" cap="none" spc="0" normalizeH="0" baseline="0" noProof="0" smtClean="0">
                <a:ln>
                  <a:noFill/>
                </a:ln>
                <a:solidFill>
                  <a:srgbClr val="00599C"/>
                </a:solidFill>
                <a:effectLst/>
                <a:uLnTx/>
                <a:uFillTx/>
                <a:latin typeface="TSTAR" panose="020B0604020202020204" charset="0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de-DE" sz="1200" b="1" i="0" u="none" strike="noStrike" kern="1200" cap="none" spc="0" normalizeH="0" baseline="0" noProof="0">
              <a:ln>
                <a:noFill/>
              </a:ln>
              <a:solidFill>
                <a:srgbClr val="00599C"/>
              </a:solidFill>
              <a:effectLst/>
              <a:uLnTx/>
              <a:uFillTx/>
              <a:latin typeface="TSTAR" panose="020B0604020202020204" charset="0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78DC700-9310-B95E-936E-D20FE5E63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Neural</a:t>
            </a:r>
            <a:r>
              <a:rPr lang="de-DE" dirty="0"/>
              <a:t> Networks: Universal Approximation Theorem (UAT)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2DCA61A-4FD2-DE68-7174-B59A7B4A4EC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Week 10: Deep Q-Learning (DQN)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1">
                <a:extLst>
                  <a:ext uri="{FF2B5EF4-FFF2-40B4-BE49-F238E27FC236}">
                    <a16:creationId xmlns:a16="http://schemas.microsoft.com/office/drawing/2014/main" id="{938B5E46-0892-1FA6-B867-5BD3CAD904E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1" y="1825625"/>
                <a:ext cx="4659090" cy="455865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TSTAR" panose="020B0604020202020204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TSTAR" panose="020B0604020202020204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TSTAR" panose="020B0604020202020204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ingdings" panose="05000000000000000000" pitchFamily="2" charset="2"/>
                  <a:buChar char="§"/>
                  <a:defRPr sz="1400" kern="1200">
                    <a:solidFill>
                      <a:schemeClr val="tx1"/>
                    </a:solidFill>
                    <a:latin typeface="TSTAR" panose="020B0604020202020204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ingdings" panose="05000000000000000000" pitchFamily="2" charset="2"/>
                  <a:buChar char="§"/>
                  <a:defRPr sz="1400" kern="1200">
                    <a:solidFill>
                      <a:schemeClr val="tx1"/>
                    </a:solidFill>
                    <a:latin typeface="TSTAR" panose="020B0604020202020204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de-DE" sz="1700" dirty="0"/>
                  <a:t>Universal Approximation Theorem:</a:t>
                </a:r>
              </a:p>
              <a:p>
                <a:pPr lvl="1"/>
                <a:r>
                  <a:rPr lang="en-IN" sz="1600" dirty="0"/>
                  <a:t>“A feedforward neural network with a single hidden layer containing a finite number of neurons can approximate any continuous function on a closed and bounded subset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16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IN" sz="1600" dirty="0"/>
                  <a:t> , given appropriate activation functions and weights”</a:t>
                </a:r>
              </a:p>
              <a:p>
                <a:pPr marL="457200" lvl="1" indent="0">
                  <a:buNone/>
                </a:pPr>
                <a:endParaRPr lang="en-IN" sz="1600" dirty="0"/>
              </a:p>
              <a:p>
                <a:pPr lvl="1"/>
                <a:r>
                  <a:rPr lang="en-IN" sz="1600" dirty="0"/>
                  <a:t>In other words, given enough neurons in the hidden layer, a neural network can theoretically model any complex continuous function</a:t>
                </a:r>
              </a:p>
              <a:p>
                <a:pPr lvl="1"/>
                <a:endParaRPr lang="en-IN" sz="1700" dirty="0"/>
              </a:p>
              <a:p>
                <a:endParaRPr lang="de-DE" sz="1700" dirty="0"/>
              </a:p>
            </p:txBody>
          </p:sp>
        </mc:Choice>
        <mc:Fallback xmlns="">
          <p:sp>
            <p:nvSpPr>
              <p:cNvPr id="9" name="Content Placeholder 1">
                <a:extLst>
                  <a:ext uri="{FF2B5EF4-FFF2-40B4-BE49-F238E27FC236}">
                    <a16:creationId xmlns:a16="http://schemas.microsoft.com/office/drawing/2014/main" id="{938B5E46-0892-1FA6-B867-5BD3CAD904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1" y="1825625"/>
                <a:ext cx="4659090" cy="4558656"/>
              </a:xfrm>
              <a:prstGeom prst="rect">
                <a:avLst/>
              </a:prstGeom>
              <a:blipFill>
                <a:blip r:embed="rId3"/>
                <a:stretch>
                  <a:fillRect l="-654" t="-93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11271C33-551B-814A-2863-A56E468E0E79}"/>
              </a:ext>
            </a:extLst>
          </p:cNvPr>
          <p:cNvSpPr txBox="1"/>
          <p:nvPr/>
        </p:nvSpPr>
        <p:spPr>
          <a:xfrm>
            <a:off x="5846437" y="5050632"/>
            <a:ext cx="5834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b="0" i="0" dirty="0">
                <a:effectLst/>
                <a:latin typeface="Google Sans"/>
              </a:rPr>
              <a:t>Fig. 1 </a:t>
            </a:r>
            <a:r>
              <a:rPr lang="en-GB" sz="1200" dirty="0">
                <a:latin typeface="Google Sans"/>
              </a:rPr>
              <a:t>Visualization of the approximation and generalization capabilities of neural networks</a:t>
            </a:r>
          </a:p>
          <a:p>
            <a:pPr algn="ctr"/>
            <a:r>
              <a:rPr lang="en-GB" sz="1200" dirty="0">
                <a:latin typeface="Google Sans"/>
              </a:rPr>
              <a:t>[</a:t>
            </a:r>
            <a:r>
              <a:rPr lang="en-GB" sz="1200" i="1" dirty="0">
                <a:latin typeface="Google Sans"/>
              </a:rPr>
              <a:t>Source</a:t>
            </a:r>
            <a:r>
              <a:rPr lang="en-GB" sz="1200" dirty="0">
                <a:latin typeface="Google Sans"/>
              </a:rPr>
              <a:t>: AVE, “Foundations of Machine Learning” course, SS23</a:t>
            </a:r>
          </a:p>
          <a:p>
            <a:pPr algn="ctr"/>
            <a:r>
              <a:rPr lang="en-GB" sz="1200" i="1" dirty="0">
                <a:latin typeface="Google Sans"/>
              </a:rPr>
              <a:t>Author</a:t>
            </a:r>
            <a:r>
              <a:rPr lang="en-GB" sz="1200" dirty="0">
                <a:latin typeface="Google Sans"/>
              </a:rPr>
              <a:t>: Chidvilas Karpenahalli Ramakrishna, M.Eng.]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30505957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E22E192-F2F8-ED2D-0C16-813CE19AAE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132340" cy="4351338"/>
          </a:xfrm>
        </p:spPr>
        <p:txBody>
          <a:bodyPr>
            <a:normAutofit fontScale="92500" lnSpcReduction="20000"/>
          </a:bodyPr>
          <a:lstStyle/>
          <a:p>
            <a:r>
              <a:rPr lang="de-DE" dirty="0" err="1"/>
              <a:t>Neural</a:t>
            </a:r>
            <a:r>
              <a:rPr lang="de-DE" dirty="0"/>
              <a:t> Networks (NNs)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based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UAT</a:t>
            </a:r>
          </a:p>
          <a:p>
            <a:endParaRPr lang="de-DE" dirty="0"/>
          </a:p>
          <a:p>
            <a:r>
              <a:rPr lang="de-DE" dirty="0"/>
              <a:t>NNs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capable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approximating</a:t>
            </a:r>
            <a:r>
              <a:rPr lang="de-DE" dirty="0"/>
              <a:t> </a:t>
            </a:r>
            <a:r>
              <a:rPr lang="de-DE" dirty="0" err="1"/>
              <a:t>complex</a:t>
            </a:r>
            <a:r>
              <a:rPr lang="de-DE" dirty="0"/>
              <a:t>, non-linear </a:t>
            </a:r>
            <a:r>
              <a:rPr lang="de-DE" dirty="0" err="1"/>
              <a:t>relationships</a:t>
            </a:r>
            <a:endParaRPr lang="de-DE" dirty="0"/>
          </a:p>
          <a:p>
            <a:endParaRPr lang="de-DE" dirty="0"/>
          </a:p>
          <a:p>
            <a:r>
              <a:rPr lang="de-DE" dirty="0"/>
              <a:t>Basic </a:t>
            </a:r>
            <a:r>
              <a:rPr lang="de-DE" dirty="0" err="1"/>
              <a:t>concepts</a:t>
            </a:r>
            <a:r>
              <a:rPr lang="de-DE" dirty="0"/>
              <a:t> </a:t>
            </a:r>
            <a:r>
              <a:rPr lang="de-DE" dirty="0" err="1"/>
              <a:t>associated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NNs:</a:t>
            </a:r>
          </a:p>
          <a:p>
            <a:pPr lvl="1"/>
            <a:r>
              <a:rPr lang="de-DE" dirty="0">
                <a:solidFill>
                  <a:srgbClr val="005A96"/>
                </a:solidFill>
              </a:rPr>
              <a:t>Dataset</a:t>
            </a:r>
          </a:p>
          <a:p>
            <a:pPr lvl="1"/>
            <a:r>
              <a:rPr lang="de-DE" dirty="0">
                <a:solidFill>
                  <a:srgbClr val="005A96"/>
                </a:solidFill>
              </a:rPr>
              <a:t>Mini-batch</a:t>
            </a:r>
          </a:p>
          <a:p>
            <a:pPr lvl="1"/>
            <a:r>
              <a:rPr lang="de-DE" dirty="0">
                <a:solidFill>
                  <a:srgbClr val="009866"/>
                </a:solidFill>
              </a:rPr>
              <a:t>Neurons</a:t>
            </a:r>
          </a:p>
          <a:p>
            <a:pPr lvl="1"/>
            <a:r>
              <a:rPr lang="de-DE" dirty="0">
                <a:solidFill>
                  <a:srgbClr val="009866"/>
                </a:solidFill>
              </a:rPr>
              <a:t>Connections (</a:t>
            </a:r>
            <a:r>
              <a:rPr lang="de-DE" dirty="0" err="1">
                <a:solidFill>
                  <a:srgbClr val="009866"/>
                </a:solidFill>
              </a:rPr>
              <a:t>weights</a:t>
            </a:r>
            <a:r>
              <a:rPr lang="de-DE" dirty="0">
                <a:solidFill>
                  <a:srgbClr val="009866"/>
                </a:solidFill>
              </a:rPr>
              <a:t> and </a:t>
            </a:r>
            <a:r>
              <a:rPr lang="de-DE" dirty="0" err="1">
                <a:solidFill>
                  <a:srgbClr val="009866"/>
                </a:solidFill>
              </a:rPr>
              <a:t>biases</a:t>
            </a:r>
            <a:r>
              <a:rPr lang="de-DE" dirty="0">
                <a:solidFill>
                  <a:srgbClr val="009866"/>
                </a:solidFill>
              </a:rPr>
              <a:t>)</a:t>
            </a:r>
          </a:p>
          <a:p>
            <a:pPr lvl="1"/>
            <a:r>
              <a:rPr lang="de-DE" dirty="0" err="1">
                <a:solidFill>
                  <a:srgbClr val="009866"/>
                </a:solidFill>
              </a:rPr>
              <a:t>Activation</a:t>
            </a:r>
            <a:r>
              <a:rPr lang="de-DE" dirty="0">
                <a:solidFill>
                  <a:srgbClr val="009866"/>
                </a:solidFill>
              </a:rPr>
              <a:t> </a:t>
            </a:r>
            <a:r>
              <a:rPr lang="de-DE" dirty="0" err="1">
                <a:solidFill>
                  <a:srgbClr val="009866"/>
                </a:solidFill>
              </a:rPr>
              <a:t>functions</a:t>
            </a:r>
            <a:endParaRPr lang="de-DE" dirty="0">
              <a:solidFill>
                <a:srgbClr val="009866"/>
              </a:solidFill>
            </a:endParaRPr>
          </a:p>
          <a:p>
            <a:pPr lvl="1"/>
            <a:r>
              <a:rPr lang="de-DE" dirty="0" err="1">
                <a:solidFill>
                  <a:srgbClr val="009866"/>
                </a:solidFill>
              </a:rPr>
              <a:t>Layers</a:t>
            </a:r>
            <a:endParaRPr lang="de-DE" dirty="0">
              <a:solidFill>
                <a:srgbClr val="009866"/>
              </a:solidFill>
            </a:endParaRPr>
          </a:p>
          <a:p>
            <a:pPr lvl="2"/>
            <a:r>
              <a:rPr lang="de-DE" dirty="0">
                <a:solidFill>
                  <a:srgbClr val="009866"/>
                </a:solidFill>
              </a:rPr>
              <a:t>Input </a:t>
            </a:r>
            <a:r>
              <a:rPr lang="de-DE" dirty="0" err="1">
                <a:solidFill>
                  <a:srgbClr val="009866"/>
                </a:solidFill>
              </a:rPr>
              <a:t>layer</a:t>
            </a:r>
            <a:endParaRPr lang="de-DE" dirty="0">
              <a:solidFill>
                <a:srgbClr val="009866"/>
              </a:solidFill>
            </a:endParaRPr>
          </a:p>
          <a:p>
            <a:pPr lvl="2"/>
            <a:r>
              <a:rPr lang="de-DE" dirty="0">
                <a:solidFill>
                  <a:srgbClr val="009866"/>
                </a:solidFill>
              </a:rPr>
              <a:t>Hidden </a:t>
            </a:r>
            <a:r>
              <a:rPr lang="de-DE" dirty="0" err="1">
                <a:solidFill>
                  <a:srgbClr val="009866"/>
                </a:solidFill>
              </a:rPr>
              <a:t>layer</a:t>
            </a:r>
            <a:endParaRPr lang="de-DE" dirty="0">
              <a:solidFill>
                <a:srgbClr val="009866"/>
              </a:solidFill>
            </a:endParaRPr>
          </a:p>
          <a:p>
            <a:pPr lvl="2"/>
            <a:r>
              <a:rPr lang="de-DE" dirty="0">
                <a:solidFill>
                  <a:srgbClr val="009866"/>
                </a:solidFill>
              </a:rPr>
              <a:t>Output </a:t>
            </a:r>
            <a:r>
              <a:rPr lang="de-DE" dirty="0" err="1">
                <a:solidFill>
                  <a:srgbClr val="009866"/>
                </a:solidFill>
              </a:rPr>
              <a:t>layer</a:t>
            </a:r>
            <a:endParaRPr lang="de-DE" dirty="0">
              <a:solidFill>
                <a:srgbClr val="009866"/>
              </a:solidFill>
            </a:endParaRPr>
          </a:p>
          <a:p>
            <a:pPr lvl="1"/>
            <a:r>
              <a:rPr lang="de-DE" dirty="0">
                <a:solidFill>
                  <a:srgbClr val="FF0000"/>
                </a:solidFill>
              </a:rPr>
              <a:t>Loss </a:t>
            </a:r>
            <a:r>
              <a:rPr lang="de-DE" dirty="0" err="1">
                <a:solidFill>
                  <a:srgbClr val="FF0000"/>
                </a:solidFill>
              </a:rPr>
              <a:t>functions</a:t>
            </a:r>
            <a:endParaRPr lang="de-DE" dirty="0">
              <a:solidFill>
                <a:srgbClr val="FF0000"/>
              </a:solidFill>
            </a:endParaRPr>
          </a:p>
          <a:p>
            <a:pPr lvl="1"/>
            <a:r>
              <a:rPr lang="de-DE" dirty="0">
                <a:solidFill>
                  <a:srgbClr val="FF0000"/>
                </a:solidFill>
              </a:rPr>
              <a:t>Optimizers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DA1011D-A0FB-C4B0-21F6-2AA34510F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9E9FB2-15AD-4BAD-B5DA-63EA35E480F0}" type="slidenum">
              <a:rPr kumimoji="0" lang="de-DE" sz="1200" b="1" i="0" u="none" strike="noStrike" kern="1200" cap="none" spc="0" normalizeH="0" baseline="0" noProof="0" smtClean="0">
                <a:ln>
                  <a:noFill/>
                </a:ln>
                <a:solidFill>
                  <a:srgbClr val="00599C"/>
                </a:solidFill>
                <a:effectLst/>
                <a:uLnTx/>
                <a:uFillTx/>
                <a:latin typeface="TSTAR" panose="020B0604020202020204" charset="0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de-DE" sz="1200" b="1" i="0" u="none" strike="noStrike" kern="1200" cap="none" spc="0" normalizeH="0" baseline="0" noProof="0">
              <a:ln>
                <a:noFill/>
              </a:ln>
              <a:solidFill>
                <a:srgbClr val="00599C"/>
              </a:solidFill>
              <a:effectLst/>
              <a:uLnTx/>
              <a:uFillTx/>
              <a:latin typeface="TSTAR" panose="020B0604020202020204" charset="0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78DC700-9310-B95E-936E-D20FE5E63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Neural</a:t>
            </a:r>
            <a:r>
              <a:rPr lang="de-DE" dirty="0"/>
              <a:t> Networks: Basic </a:t>
            </a:r>
            <a:r>
              <a:rPr lang="de-DE" dirty="0" err="1"/>
              <a:t>structure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2DCA61A-4FD2-DE68-7174-B59A7B4A4EC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Week 10: Deep Q-Learning (DQN)</a:t>
            </a:r>
            <a:endParaRPr lang="en-GB" dirty="0"/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71811DBC-C24B-0531-FA5F-F785A89B22B3}"/>
              </a:ext>
            </a:extLst>
          </p:cNvPr>
          <p:cNvSpPr/>
          <p:nvPr/>
        </p:nvSpPr>
        <p:spPr>
          <a:xfrm>
            <a:off x="2755812" y="3429000"/>
            <a:ext cx="219088" cy="44301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E817F90B-4191-C2B5-499C-88ED002313F3}"/>
              </a:ext>
            </a:extLst>
          </p:cNvPr>
          <p:cNvSpPr/>
          <p:nvPr/>
        </p:nvSpPr>
        <p:spPr>
          <a:xfrm>
            <a:off x="4604582" y="3963457"/>
            <a:ext cx="219088" cy="155447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3AB44CCA-2B54-9BFE-4610-8B95BCEC2328}"/>
              </a:ext>
            </a:extLst>
          </p:cNvPr>
          <p:cNvSpPr/>
          <p:nvPr/>
        </p:nvSpPr>
        <p:spPr>
          <a:xfrm>
            <a:off x="2974900" y="5610721"/>
            <a:ext cx="219088" cy="37651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C8F3DA3-8174-1F35-D44F-1D4A244B0506}"/>
              </a:ext>
            </a:extLst>
          </p:cNvPr>
          <p:cNvSpPr txBox="1"/>
          <p:nvPr/>
        </p:nvSpPr>
        <p:spPr>
          <a:xfrm>
            <a:off x="2974900" y="3481228"/>
            <a:ext cx="7328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Slide </a:t>
            </a:r>
            <a:r>
              <a:rPr lang="de-DE" sz="1600" dirty="0">
                <a:solidFill>
                  <a:srgbClr val="005A96"/>
                </a:solidFill>
              </a:rPr>
              <a:t>7</a:t>
            </a:r>
            <a:endParaRPr lang="en-GB" sz="1600" dirty="0">
              <a:solidFill>
                <a:srgbClr val="005A96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A54A950-FD96-5F88-52E4-D8699286D6F1}"/>
              </a:ext>
            </a:extLst>
          </p:cNvPr>
          <p:cNvSpPr txBox="1"/>
          <p:nvPr/>
        </p:nvSpPr>
        <p:spPr>
          <a:xfrm>
            <a:off x="4918263" y="4571417"/>
            <a:ext cx="7328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Slide </a:t>
            </a:r>
            <a:r>
              <a:rPr lang="de-DE" sz="1600" dirty="0">
                <a:solidFill>
                  <a:srgbClr val="009866"/>
                </a:solidFill>
              </a:rPr>
              <a:t>8</a:t>
            </a:r>
            <a:endParaRPr lang="en-GB" sz="1600" dirty="0">
              <a:solidFill>
                <a:srgbClr val="009866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8AF7FA-F043-3482-2E29-82FDF5609351}"/>
              </a:ext>
            </a:extLst>
          </p:cNvPr>
          <p:cNvSpPr txBox="1"/>
          <p:nvPr/>
        </p:nvSpPr>
        <p:spPr>
          <a:xfrm>
            <a:off x="3193988" y="5629701"/>
            <a:ext cx="7328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Slide </a:t>
            </a:r>
            <a:r>
              <a:rPr lang="de-DE" sz="1600" dirty="0">
                <a:solidFill>
                  <a:srgbClr val="FF0000"/>
                </a:solidFill>
              </a:rPr>
              <a:t>9</a:t>
            </a:r>
            <a:endParaRPr lang="en-GB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44279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FE22E192-F2F8-ED2D-0C16-813CE19AAED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de-DE" dirty="0"/>
                  <a:t>Dataset:</a:t>
                </a:r>
              </a:p>
              <a:p>
                <a:pPr lvl="1"/>
                <a:r>
                  <a:rPr lang="de-DE" dirty="0"/>
                  <a:t>A </a:t>
                </a:r>
                <a:r>
                  <a:rPr lang="de-DE" dirty="0" err="1"/>
                  <a:t>structured</a:t>
                </a:r>
                <a:r>
                  <a:rPr lang="de-DE" dirty="0"/>
                  <a:t> </a:t>
                </a:r>
                <a:r>
                  <a:rPr lang="de-DE" dirty="0" err="1"/>
                  <a:t>collection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data</a:t>
                </a:r>
                <a:r>
                  <a:rPr lang="de-DE" dirty="0"/>
                  <a:t> </a:t>
                </a:r>
                <a:r>
                  <a:rPr lang="de-DE" dirty="0" err="1"/>
                  <a:t>points</a:t>
                </a:r>
                <a:endParaRPr lang="de-DE" dirty="0"/>
              </a:p>
              <a:p>
                <a:pPr lvl="1"/>
                <a:r>
                  <a:rPr lang="de-DE" dirty="0" err="1"/>
                  <a:t>Denoted</a:t>
                </a:r>
                <a:r>
                  <a:rPr lang="de-DE" dirty="0"/>
                  <a:t> </a:t>
                </a:r>
                <a:r>
                  <a:rPr lang="de-DE" dirty="0" err="1"/>
                  <a:t>as</a:t>
                </a:r>
                <a:r>
                  <a:rPr lang="de-DE" dirty="0"/>
                  <a:t>: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de-DE" i="1" smtClean="0">
                        <a:solidFill>
                          <a:srgbClr val="005A9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𝒟</m:t>
                    </m:r>
                    <m:r>
                      <a:rPr lang="de-DE" b="0" i="1" smtClean="0">
                        <a:solidFill>
                          <a:srgbClr val="005A9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de-DE" b="0" i="1" smtClean="0">
                            <a:solidFill>
                              <a:srgbClr val="005A9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de-DE" b="0" i="1" smtClean="0">
                                <a:solidFill>
                                  <a:srgbClr val="005A9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DE" b="0" i="1" smtClean="0">
                                    <a:solidFill>
                                      <a:srgbClr val="005A96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solidFill>
                                      <a:srgbClr val="005A96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rgbClr val="005A96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rgbClr val="005A9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de-DE" i="1">
                                    <a:solidFill>
                                      <a:srgbClr val="005A96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solidFill>
                                      <a:srgbClr val="005A96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rgbClr val="005A96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de-DE" b="0" i="1" smtClean="0">
                            <a:solidFill>
                              <a:srgbClr val="005A9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ctrlPr>
                              <a:rPr lang="de-DE" b="0" i="1" smtClean="0">
                                <a:solidFill>
                                  <a:srgbClr val="005A9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DE" i="1">
                                    <a:solidFill>
                                      <a:srgbClr val="005A96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solidFill>
                                      <a:srgbClr val="005A96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rgbClr val="005A96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rgbClr val="005A9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de-DE" i="1">
                                    <a:solidFill>
                                      <a:srgbClr val="005A96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solidFill>
                                      <a:srgbClr val="005A96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rgbClr val="005A96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de-DE" b="0" i="1" smtClean="0">
                            <a:solidFill>
                              <a:srgbClr val="005A9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,…,(</m:t>
                        </m:r>
                        <m:sSub>
                          <m:sSubPr>
                            <m:ctrlPr>
                              <a:rPr lang="de-DE" i="1">
                                <a:solidFill>
                                  <a:srgbClr val="005A9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solidFill>
                                  <a:srgbClr val="005A9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rgbClr val="005A9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𝑀</m:t>
                            </m:r>
                          </m:sub>
                        </m:sSub>
                        <m:r>
                          <a:rPr lang="de-DE" b="0" i="1" smtClean="0">
                            <a:solidFill>
                              <a:srgbClr val="005A9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de-DE" i="1">
                                <a:solidFill>
                                  <a:srgbClr val="005A9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solidFill>
                                  <a:srgbClr val="005A9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rgbClr val="005A9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𝑀</m:t>
                            </m:r>
                          </m:sub>
                        </m:sSub>
                        <m:r>
                          <a:rPr lang="de-DE" b="0" i="1" smtClean="0">
                            <a:solidFill>
                              <a:srgbClr val="005A9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r>
                  <a:rPr lang="de-DE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</a:t>
                </a:r>
                <a:r>
                  <a:rPr lang="de-DE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</a:t>
                </a:r>
                <a:r>
                  <a:rPr lang="de-DE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or</a:t>
                </a:r>
                <a:r>
                  <a:rPr lang="de-DE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de-DE" i="1" smtClean="0">
                        <a:solidFill>
                          <a:srgbClr val="005A9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𝒟</m:t>
                    </m:r>
                    <m:r>
                      <a:rPr lang="de-DE" i="1" smtClean="0">
                        <a:solidFill>
                          <a:srgbClr val="005A9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de-DE" b="0" i="1" smtClean="0">
                            <a:solidFill>
                              <a:srgbClr val="005A96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de-DE" b="0" i="1" smtClean="0">
                                <a:solidFill>
                                  <a:srgbClr val="005A9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i="1">
                                <a:solidFill>
                                  <a:srgbClr val="005A9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de-DE" i="1">
                                    <a:solidFill>
                                      <a:srgbClr val="005A96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i="1">
                                    <a:solidFill>
                                      <a:srgbClr val="005A96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de-DE" i="1">
                                    <a:solidFill>
                                      <a:srgbClr val="005A96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de-DE" i="1">
                                <a:solidFill>
                                  <a:srgbClr val="005A9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de-DE" i="1">
                                    <a:solidFill>
                                      <a:srgbClr val="005A96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i="1">
                                    <a:solidFill>
                                      <a:srgbClr val="005A96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de-DE" i="1">
                                    <a:solidFill>
                                      <a:srgbClr val="005A96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de-DE" i="1">
                                <a:solidFill>
                                  <a:srgbClr val="005A9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e>
                      <m:sub>
                        <m:r>
                          <a:rPr lang="de-DE" b="0" i="1" smtClean="0">
                            <a:solidFill>
                              <a:srgbClr val="005A96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de-DE" b="0" i="1" smtClean="0">
                            <a:solidFill>
                              <a:srgbClr val="005A96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de-DE" b="0" i="1" smtClean="0">
                            <a:solidFill>
                              <a:srgbClr val="005A96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sup>
                    </m:sSubSup>
                  </m:oMath>
                </a14:m>
                <a:endParaRPr lang="en-GB" dirty="0"/>
              </a:p>
              <a:p>
                <a:pPr lvl="1"/>
                <a14:m>
                  <m:oMath xmlns:m="http://schemas.openxmlformats.org/officeDocument/2006/math">
                    <m:r>
                      <a:rPr lang="de-DE" i="1" smtClean="0">
                        <a:solidFill>
                          <a:srgbClr val="00986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𝒟</m:t>
                    </m:r>
                  </m:oMath>
                </a14:m>
                <a:r>
                  <a:rPr lang="en-GB" dirty="0"/>
                  <a:t> has </a:t>
                </a:r>
                <a14:m>
                  <m:oMath xmlns:m="http://schemas.openxmlformats.org/officeDocument/2006/math">
                    <m:r>
                      <a:rPr lang="de-DE" b="0" i="1" smtClean="0">
                        <a:solidFill>
                          <a:srgbClr val="009866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GB" dirty="0"/>
                  <a:t> datapoints</a:t>
                </a:r>
              </a:p>
              <a:p>
                <a:pPr lvl="1"/>
                <a:r>
                  <a:rPr lang="en-GB" dirty="0"/>
                  <a:t>Here, </a:t>
                </a:r>
                <a14:m>
                  <m:oMath xmlns:m="http://schemas.openxmlformats.org/officeDocument/2006/math">
                    <m:r>
                      <a:rPr lang="de-DE" b="0" i="1" smtClean="0">
                        <a:solidFill>
                          <a:srgbClr val="00986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GB" dirty="0"/>
                  <a:t> is input and </a:t>
                </a:r>
                <a14:m>
                  <m:oMath xmlns:m="http://schemas.openxmlformats.org/officeDocument/2006/math">
                    <m:r>
                      <a:rPr lang="de-DE" b="0" i="1" smtClean="0">
                        <a:solidFill>
                          <a:srgbClr val="009866"/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GB" dirty="0">
                    <a:solidFill>
                      <a:srgbClr val="009866"/>
                    </a:solidFill>
                  </a:rPr>
                  <a:t> </a:t>
                </a:r>
                <a:r>
                  <a:rPr lang="en-GB" dirty="0"/>
                  <a:t>is the target</a:t>
                </a:r>
              </a:p>
              <a:p>
                <a:pPr lvl="1"/>
                <a:endParaRPr lang="en-GB" dirty="0"/>
              </a:p>
              <a:p>
                <a:r>
                  <a:rPr lang="en-GB" dirty="0"/>
                  <a:t>Mini-batch:</a:t>
                </a:r>
              </a:p>
              <a:p>
                <a:pPr lvl="1"/>
                <a:r>
                  <a:rPr lang="en-GB" dirty="0"/>
                  <a:t>Since </a:t>
                </a:r>
                <a14:m>
                  <m:oMath xmlns:m="http://schemas.openxmlformats.org/officeDocument/2006/math">
                    <m:r>
                      <a:rPr lang="de-DE" i="1" smtClean="0">
                        <a:solidFill>
                          <a:srgbClr val="00986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𝒟</m:t>
                    </m:r>
                  </m:oMath>
                </a14:m>
                <a:r>
                  <a:rPr lang="en-GB" dirty="0"/>
                  <a:t> can be very large, calculating the gradient on the entire dataset can be challenging</a:t>
                </a:r>
              </a:p>
              <a:p>
                <a:pPr lvl="1"/>
                <a:r>
                  <a:rPr lang="en-GB" dirty="0"/>
                  <a:t>Generally, </a:t>
                </a:r>
                <a14:m>
                  <m:oMath xmlns:m="http://schemas.openxmlformats.org/officeDocument/2006/math">
                    <m:r>
                      <a:rPr lang="de-DE" i="1" smtClean="0">
                        <a:solidFill>
                          <a:srgbClr val="00986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𝒟</m:t>
                    </m:r>
                  </m:oMath>
                </a14:m>
                <a:r>
                  <a:rPr lang="en-GB" dirty="0"/>
                  <a:t> is split into multiple subsets called mini-batches</a:t>
                </a:r>
              </a:p>
              <a:p>
                <a:pPr lvl="1"/>
                <a:r>
                  <a:rPr lang="en-GB" dirty="0"/>
                  <a:t>The loss and the gradient are calculated for each mini-batch</a:t>
                </a:r>
              </a:p>
              <a:p>
                <a:pPr lvl="1"/>
                <a:r>
                  <a:rPr lang="en-GB" dirty="0"/>
                  <a:t>Let’s sample </a:t>
                </a:r>
                <a14:m>
                  <m:oMath xmlns:m="http://schemas.openxmlformats.org/officeDocument/2006/math">
                    <m:r>
                      <a:rPr lang="de-DE" b="0" i="1" smtClean="0">
                        <a:solidFill>
                          <a:srgbClr val="009866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GB" dirty="0"/>
                  <a:t> datapoints from </a:t>
                </a:r>
                <a:r>
                  <a:rPr lang="en-GB" dirty="0" err="1"/>
                  <a:t>from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r>
                      <a:rPr lang="de-DE" i="1" smtClean="0">
                        <a:solidFill>
                          <a:srgbClr val="00986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𝒟</m:t>
                    </m:r>
                  </m:oMath>
                </a14:m>
                <a:r>
                  <a:rPr lang="en-GB" dirty="0"/>
                  <a:t> to create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i="1">
                            <a:solidFill>
                              <a:srgbClr val="00986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i="1">
                            <a:solidFill>
                              <a:srgbClr val="00986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e>
                      <m:sup>
                        <m:r>
                          <a:rPr lang="de-DE" i="1">
                            <a:solidFill>
                              <a:srgbClr val="00986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de-DE" dirty="0">
                    <a:solidFill>
                      <a:srgbClr val="009866"/>
                    </a:solidFill>
                    <a:ea typeface="Cambria Math" panose="02040503050406030204" pitchFamily="18" charset="0"/>
                  </a:rPr>
                  <a:t> </a:t>
                </a:r>
                <a:r>
                  <a:rPr lang="de-DE" dirty="0">
                    <a:ea typeface="Cambria Math" panose="02040503050406030204" pitchFamily="18" charset="0"/>
                  </a:rPr>
                  <a:t>mini-batch</a:t>
                </a:r>
                <a:endParaRPr lang="en-GB" dirty="0"/>
              </a:p>
              <a:p>
                <a:pPr lvl="2"/>
                <a:r>
                  <a:rPr lang="de-DE" dirty="0">
                    <a:ea typeface="Cambria Math" panose="02040503050406030204" pitchFamily="18" charset="0"/>
                  </a:rPr>
                  <a:t>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i="1" smtClean="0">
                            <a:solidFill>
                              <a:srgbClr val="00986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solidFill>
                              <a:srgbClr val="00986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e>
                      <m:sup>
                        <m:r>
                          <a:rPr lang="de-DE" b="0" i="1" smtClean="0">
                            <a:solidFill>
                              <a:srgbClr val="00986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de-DE" dirty="0">
                    <a:solidFill>
                      <a:srgbClr val="009866"/>
                    </a:solidFill>
                    <a:ea typeface="Cambria Math" panose="02040503050406030204" pitchFamily="18" charset="0"/>
                  </a:rPr>
                  <a:t> </a:t>
                </a:r>
                <a:r>
                  <a:rPr lang="de-DE" dirty="0">
                    <a:ea typeface="Cambria Math" panose="02040503050406030204" pitchFamily="18" charset="0"/>
                  </a:rPr>
                  <a:t>mini-batch </a:t>
                </a:r>
                <a:r>
                  <a:rPr lang="de-DE" dirty="0" err="1">
                    <a:ea typeface="Cambria Math" panose="02040503050406030204" pitchFamily="18" charset="0"/>
                  </a:rPr>
                  <a:t>is</a:t>
                </a:r>
                <a:r>
                  <a:rPr lang="de-DE" dirty="0">
                    <a:ea typeface="Cambria Math" panose="02040503050406030204" pitchFamily="18" charset="0"/>
                  </a:rPr>
                  <a:t> </a:t>
                </a:r>
                <a:r>
                  <a:rPr lang="de-DE" dirty="0" err="1">
                    <a:ea typeface="Cambria Math" panose="02040503050406030204" pitchFamily="18" charset="0"/>
                  </a:rPr>
                  <a:t>denoted</a:t>
                </a:r>
                <a:r>
                  <a:rPr lang="de-DE" dirty="0">
                    <a:ea typeface="Cambria Math" panose="02040503050406030204" pitchFamily="18" charset="0"/>
                  </a:rPr>
                  <a:t> </a:t>
                </a:r>
                <a:r>
                  <a:rPr lang="de-DE" dirty="0" err="1">
                    <a:ea typeface="Cambria Math" panose="02040503050406030204" pitchFamily="18" charset="0"/>
                  </a:rPr>
                  <a:t>as</a:t>
                </a:r>
                <a:r>
                  <a:rPr lang="de-DE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solidFill>
                              <a:srgbClr val="005A9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 smtClean="0">
                            <a:solidFill>
                              <a:srgbClr val="005A9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ℬ</m:t>
                        </m:r>
                      </m:e>
                      <m:sub>
                        <m:r>
                          <a:rPr lang="de-DE" b="0" i="1" smtClean="0">
                            <a:solidFill>
                              <a:srgbClr val="005A9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de-DE" i="1" smtClean="0">
                        <a:solidFill>
                          <a:srgbClr val="005A9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de-DE" i="1">
                            <a:solidFill>
                              <a:srgbClr val="005A96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de-DE" i="1">
                                <a:solidFill>
                                  <a:srgbClr val="005A9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i="1">
                                <a:solidFill>
                                  <a:srgbClr val="005A9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rgbClr val="005A96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i="1">
                                    <a:solidFill>
                                      <a:srgbClr val="005A96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rgbClr val="005A96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de-DE" i="1">
                                <a:solidFill>
                                  <a:srgbClr val="005A9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de-DE" i="1">
                                    <a:solidFill>
                                      <a:srgbClr val="005A96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i="1">
                                    <a:solidFill>
                                      <a:srgbClr val="005A96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rgbClr val="005A96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de-DE" i="1">
                                <a:solidFill>
                                  <a:srgbClr val="005A9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e>
                      <m:sub>
                        <m:r>
                          <a:rPr lang="de-DE" b="0" i="1" smtClean="0">
                            <a:solidFill>
                              <a:srgbClr val="005A9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de-DE" i="1">
                            <a:solidFill>
                              <a:srgbClr val="005A96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de-DE" b="0" i="1" smtClean="0">
                            <a:solidFill>
                              <a:srgbClr val="005A96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bSup>
                  </m:oMath>
                </a14:m>
                <a:endParaRPr lang="en-GB" dirty="0"/>
              </a:p>
              <a:p>
                <a:pPr lvl="1"/>
                <a:endParaRPr lang="en-GB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FE22E192-F2F8-ED2D-0C16-813CE19AAED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2" t="-196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DA1011D-A0FB-C4B0-21F6-2AA34510F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9E9FB2-15AD-4BAD-B5DA-63EA35E480F0}" type="slidenum">
              <a:rPr kumimoji="0" lang="de-DE" sz="1200" b="1" i="0" u="none" strike="noStrike" kern="1200" cap="none" spc="0" normalizeH="0" baseline="0" noProof="0" smtClean="0">
                <a:ln>
                  <a:noFill/>
                </a:ln>
                <a:solidFill>
                  <a:srgbClr val="00599C"/>
                </a:solidFill>
                <a:effectLst/>
                <a:uLnTx/>
                <a:uFillTx/>
                <a:latin typeface="TSTAR" panose="020B0604020202020204" charset="0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de-DE" sz="1200" b="1" i="0" u="none" strike="noStrike" kern="1200" cap="none" spc="0" normalizeH="0" baseline="0" noProof="0">
              <a:ln>
                <a:noFill/>
              </a:ln>
              <a:solidFill>
                <a:srgbClr val="00599C"/>
              </a:solidFill>
              <a:effectLst/>
              <a:uLnTx/>
              <a:uFillTx/>
              <a:latin typeface="TSTAR" panose="020B0604020202020204" charset="0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78DC700-9310-B95E-936E-D20FE5E63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Neural</a:t>
            </a:r>
            <a:r>
              <a:rPr lang="de-DE" dirty="0"/>
              <a:t> Networks: Basic </a:t>
            </a:r>
            <a:r>
              <a:rPr lang="de-DE" dirty="0" err="1"/>
              <a:t>components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2DCA61A-4FD2-DE68-7174-B59A7B4A4EC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Week 10: Deep Q-Learning (DQN)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217945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DA1011D-A0FB-C4B0-21F6-2AA34510F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9E9FB2-15AD-4BAD-B5DA-63EA35E480F0}" type="slidenum">
              <a:rPr kumimoji="0" lang="de-DE" sz="1200" b="1" i="0" u="none" strike="noStrike" kern="1200" cap="none" spc="0" normalizeH="0" baseline="0" noProof="0" smtClean="0">
                <a:ln>
                  <a:noFill/>
                </a:ln>
                <a:solidFill>
                  <a:srgbClr val="00599C"/>
                </a:solidFill>
                <a:effectLst/>
                <a:uLnTx/>
                <a:uFillTx/>
                <a:latin typeface="TSTAR" panose="020B0604020202020204" charset="0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de-DE" sz="1200" b="1" i="0" u="none" strike="noStrike" kern="1200" cap="none" spc="0" normalizeH="0" baseline="0" noProof="0">
              <a:ln>
                <a:noFill/>
              </a:ln>
              <a:solidFill>
                <a:srgbClr val="00599C"/>
              </a:solidFill>
              <a:effectLst/>
              <a:uLnTx/>
              <a:uFillTx/>
              <a:latin typeface="TSTAR" panose="020B0604020202020204" charset="0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78DC700-9310-B95E-936E-D20FE5E63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Neural</a:t>
            </a:r>
            <a:r>
              <a:rPr lang="de-DE" dirty="0"/>
              <a:t> Networks: Basic </a:t>
            </a:r>
            <a:r>
              <a:rPr lang="de-DE" dirty="0" err="1"/>
              <a:t>components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2DCA61A-4FD2-DE68-7174-B59A7B4A4EC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Week 10: Deep Q-Learning (DQN)</a:t>
            </a:r>
            <a:endParaRPr lang="en-GB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FDDBB5F2-1259-442E-573D-4B32B83C2088}"/>
              </a:ext>
            </a:extLst>
          </p:cNvPr>
          <p:cNvSpPr/>
          <p:nvPr/>
        </p:nvSpPr>
        <p:spPr>
          <a:xfrm>
            <a:off x="1408853" y="3312159"/>
            <a:ext cx="358987" cy="3589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B7AD0BD-BDFE-2C4E-CD6F-3004ABDF624D}"/>
              </a:ext>
            </a:extLst>
          </p:cNvPr>
          <p:cNvSpPr/>
          <p:nvPr/>
        </p:nvSpPr>
        <p:spPr>
          <a:xfrm>
            <a:off x="1408852" y="3823546"/>
            <a:ext cx="358987" cy="3589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15EC463-C82D-33A8-C524-7E261689ADBF}"/>
              </a:ext>
            </a:extLst>
          </p:cNvPr>
          <p:cNvSpPr/>
          <p:nvPr/>
        </p:nvSpPr>
        <p:spPr>
          <a:xfrm>
            <a:off x="1408853" y="4334933"/>
            <a:ext cx="358987" cy="3589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5B999FB2-8700-A467-3A5D-F864AE5BD8BB}"/>
              </a:ext>
            </a:extLst>
          </p:cNvPr>
          <p:cNvSpPr/>
          <p:nvPr/>
        </p:nvSpPr>
        <p:spPr>
          <a:xfrm>
            <a:off x="2709330" y="2289385"/>
            <a:ext cx="358987" cy="358987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78755D4-4F43-2ED9-07BD-4816048EF0F7}"/>
              </a:ext>
            </a:extLst>
          </p:cNvPr>
          <p:cNvSpPr/>
          <p:nvPr/>
        </p:nvSpPr>
        <p:spPr>
          <a:xfrm>
            <a:off x="2709331" y="2800772"/>
            <a:ext cx="358987" cy="358987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DD0C748D-E40C-7443-EE48-64D734FCF9AA}"/>
              </a:ext>
            </a:extLst>
          </p:cNvPr>
          <p:cNvSpPr/>
          <p:nvPr/>
        </p:nvSpPr>
        <p:spPr>
          <a:xfrm>
            <a:off x="2709330" y="3312159"/>
            <a:ext cx="358987" cy="358987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92B9A601-6327-AF1F-43CC-8F004B83C2A1}"/>
              </a:ext>
            </a:extLst>
          </p:cNvPr>
          <p:cNvSpPr/>
          <p:nvPr/>
        </p:nvSpPr>
        <p:spPr>
          <a:xfrm>
            <a:off x="2709329" y="3823546"/>
            <a:ext cx="358987" cy="358987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53AFA03F-8248-F46C-E33C-D6935A7BE0E6}"/>
              </a:ext>
            </a:extLst>
          </p:cNvPr>
          <p:cNvSpPr/>
          <p:nvPr/>
        </p:nvSpPr>
        <p:spPr>
          <a:xfrm>
            <a:off x="2709330" y="4334933"/>
            <a:ext cx="358987" cy="358987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FDB064C1-9DF1-F387-7805-4539788FA7D3}"/>
              </a:ext>
            </a:extLst>
          </p:cNvPr>
          <p:cNvSpPr/>
          <p:nvPr/>
        </p:nvSpPr>
        <p:spPr>
          <a:xfrm>
            <a:off x="2709329" y="4846320"/>
            <a:ext cx="358987" cy="358987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D7269A23-7949-7D70-F1F8-2936FF9F03F1}"/>
              </a:ext>
            </a:extLst>
          </p:cNvPr>
          <p:cNvSpPr/>
          <p:nvPr/>
        </p:nvSpPr>
        <p:spPr>
          <a:xfrm>
            <a:off x="2709328" y="5357707"/>
            <a:ext cx="358987" cy="358987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0CCB6BC3-4325-88D0-C356-430133DE9F31}"/>
              </a:ext>
            </a:extLst>
          </p:cNvPr>
          <p:cNvSpPr/>
          <p:nvPr/>
        </p:nvSpPr>
        <p:spPr>
          <a:xfrm>
            <a:off x="4003493" y="3823545"/>
            <a:ext cx="358987" cy="35898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00" dirty="0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E539807-71DE-228F-9E16-7E3207456243}"/>
              </a:ext>
            </a:extLst>
          </p:cNvPr>
          <p:cNvCxnSpPr>
            <a:stCxn id="22" idx="6"/>
            <a:endCxn id="25" idx="2"/>
          </p:cNvCxnSpPr>
          <p:nvPr/>
        </p:nvCxnSpPr>
        <p:spPr>
          <a:xfrm flipV="1">
            <a:off x="1767840" y="2468879"/>
            <a:ext cx="941490" cy="10227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AA4D745-6846-5B06-2DC0-FAFB56803262}"/>
              </a:ext>
            </a:extLst>
          </p:cNvPr>
          <p:cNvCxnSpPr>
            <a:stCxn id="22" idx="6"/>
            <a:endCxn id="26" idx="2"/>
          </p:cNvCxnSpPr>
          <p:nvPr/>
        </p:nvCxnSpPr>
        <p:spPr>
          <a:xfrm flipV="1">
            <a:off x="1767840" y="2980266"/>
            <a:ext cx="941491" cy="5113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561FE76F-DF26-0A70-8753-97517EDFFBAE}"/>
              </a:ext>
            </a:extLst>
          </p:cNvPr>
          <p:cNvCxnSpPr>
            <a:stCxn id="22" idx="6"/>
            <a:endCxn id="27" idx="2"/>
          </p:cNvCxnSpPr>
          <p:nvPr/>
        </p:nvCxnSpPr>
        <p:spPr>
          <a:xfrm>
            <a:off x="1767840" y="3491653"/>
            <a:ext cx="9414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AB78F69B-80E7-E528-7114-F76640CB529C}"/>
              </a:ext>
            </a:extLst>
          </p:cNvPr>
          <p:cNvCxnSpPr>
            <a:stCxn id="22" idx="6"/>
            <a:endCxn id="28" idx="2"/>
          </p:cNvCxnSpPr>
          <p:nvPr/>
        </p:nvCxnSpPr>
        <p:spPr>
          <a:xfrm>
            <a:off x="1767840" y="3491653"/>
            <a:ext cx="941489" cy="5113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A9D37064-BA56-7709-D944-778019FA25CC}"/>
              </a:ext>
            </a:extLst>
          </p:cNvPr>
          <p:cNvCxnSpPr>
            <a:stCxn id="22" idx="6"/>
            <a:endCxn id="29" idx="2"/>
          </p:cNvCxnSpPr>
          <p:nvPr/>
        </p:nvCxnSpPr>
        <p:spPr>
          <a:xfrm>
            <a:off x="1767840" y="3491653"/>
            <a:ext cx="941490" cy="10227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09B77DDB-A121-8E24-433F-60A257D0EA11}"/>
              </a:ext>
            </a:extLst>
          </p:cNvPr>
          <p:cNvCxnSpPr>
            <a:stCxn id="22" idx="6"/>
            <a:endCxn id="30" idx="2"/>
          </p:cNvCxnSpPr>
          <p:nvPr/>
        </p:nvCxnSpPr>
        <p:spPr>
          <a:xfrm>
            <a:off x="1767840" y="3491653"/>
            <a:ext cx="941489" cy="15341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6394590-3D3A-E12C-8E5E-9EBA97C449D3}"/>
              </a:ext>
            </a:extLst>
          </p:cNvPr>
          <p:cNvCxnSpPr>
            <a:stCxn id="22" idx="6"/>
            <a:endCxn id="31" idx="2"/>
          </p:cNvCxnSpPr>
          <p:nvPr/>
        </p:nvCxnSpPr>
        <p:spPr>
          <a:xfrm>
            <a:off x="1767840" y="3491653"/>
            <a:ext cx="941488" cy="20455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5ECEF5DF-EFD8-EB0C-E99B-96749EEAE380}"/>
              </a:ext>
            </a:extLst>
          </p:cNvPr>
          <p:cNvCxnSpPr>
            <a:stCxn id="23" idx="6"/>
            <a:endCxn id="25" idx="2"/>
          </p:cNvCxnSpPr>
          <p:nvPr/>
        </p:nvCxnSpPr>
        <p:spPr>
          <a:xfrm flipV="1">
            <a:off x="1767839" y="2468879"/>
            <a:ext cx="941491" cy="15341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A9F327D7-BFC8-1854-EF94-8AF43BD3EC8C}"/>
              </a:ext>
            </a:extLst>
          </p:cNvPr>
          <p:cNvCxnSpPr>
            <a:stCxn id="23" idx="6"/>
            <a:endCxn id="26" idx="2"/>
          </p:cNvCxnSpPr>
          <p:nvPr/>
        </p:nvCxnSpPr>
        <p:spPr>
          <a:xfrm flipV="1">
            <a:off x="1767839" y="2980266"/>
            <a:ext cx="941492" cy="10227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0AC33B57-5433-B2F6-FF37-27A489E12F31}"/>
              </a:ext>
            </a:extLst>
          </p:cNvPr>
          <p:cNvCxnSpPr>
            <a:stCxn id="23" idx="6"/>
            <a:endCxn id="27" idx="2"/>
          </p:cNvCxnSpPr>
          <p:nvPr/>
        </p:nvCxnSpPr>
        <p:spPr>
          <a:xfrm flipV="1">
            <a:off x="1767839" y="3491653"/>
            <a:ext cx="941491" cy="5113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93D582A1-6194-276E-3A93-2CBFE5504749}"/>
              </a:ext>
            </a:extLst>
          </p:cNvPr>
          <p:cNvCxnSpPr>
            <a:stCxn id="23" idx="6"/>
            <a:endCxn id="28" idx="2"/>
          </p:cNvCxnSpPr>
          <p:nvPr/>
        </p:nvCxnSpPr>
        <p:spPr>
          <a:xfrm>
            <a:off x="1767839" y="4003040"/>
            <a:ext cx="9414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DA26BD05-F675-90D3-4FF1-55C3DD014B32}"/>
              </a:ext>
            </a:extLst>
          </p:cNvPr>
          <p:cNvCxnSpPr>
            <a:stCxn id="23" idx="6"/>
            <a:endCxn id="29" idx="2"/>
          </p:cNvCxnSpPr>
          <p:nvPr/>
        </p:nvCxnSpPr>
        <p:spPr>
          <a:xfrm>
            <a:off x="1767839" y="4003040"/>
            <a:ext cx="941491" cy="5113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07FA727D-3CDE-F6A4-B71A-4F4E6FCCDE2A}"/>
              </a:ext>
            </a:extLst>
          </p:cNvPr>
          <p:cNvCxnSpPr>
            <a:stCxn id="23" idx="6"/>
            <a:endCxn id="30" idx="2"/>
          </p:cNvCxnSpPr>
          <p:nvPr/>
        </p:nvCxnSpPr>
        <p:spPr>
          <a:xfrm>
            <a:off x="1767839" y="4003040"/>
            <a:ext cx="941490" cy="10227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8CC97A0F-7306-199E-AB6D-084BE637A077}"/>
              </a:ext>
            </a:extLst>
          </p:cNvPr>
          <p:cNvCxnSpPr>
            <a:stCxn id="23" idx="6"/>
            <a:endCxn id="31" idx="2"/>
          </p:cNvCxnSpPr>
          <p:nvPr/>
        </p:nvCxnSpPr>
        <p:spPr>
          <a:xfrm>
            <a:off x="1767839" y="4003040"/>
            <a:ext cx="941489" cy="15341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2C61465-6F85-5EC9-E6DA-8B7E0025E476}"/>
              </a:ext>
            </a:extLst>
          </p:cNvPr>
          <p:cNvCxnSpPr>
            <a:stCxn id="24" idx="6"/>
            <a:endCxn id="25" idx="2"/>
          </p:cNvCxnSpPr>
          <p:nvPr/>
        </p:nvCxnSpPr>
        <p:spPr>
          <a:xfrm flipV="1">
            <a:off x="1767840" y="2468879"/>
            <a:ext cx="941490" cy="20455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CEEC3AE-185E-7743-A0F6-839D6215CA4B}"/>
              </a:ext>
            </a:extLst>
          </p:cNvPr>
          <p:cNvCxnSpPr>
            <a:stCxn id="24" idx="6"/>
            <a:endCxn id="26" idx="2"/>
          </p:cNvCxnSpPr>
          <p:nvPr/>
        </p:nvCxnSpPr>
        <p:spPr>
          <a:xfrm flipV="1">
            <a:off x="1767840" y="2980266"/>
            <a:ext cx="941491" cy="15341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D28E3F8B-D81F-4B0B-9894-82998B9D968B}"/>
              </a:ext>
            </a:extLst>
          </p:cNvPr>
          <p:cNvCxnSpPr>
            <a:stCxn id="24" idx="6"/>
            <a:endCxn id="27" idx="2"/>
          </p:cNvCxnSpPr>
          <p:nvPr/>
        </p:nvCxnSpPr>
        <p:spPr>
          <a:xfrm flipV="1">
            <a:off x="1767840" y="3491653"/>
            <a:ext cx="941490" cy="10227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AAEFE241-A908-1BB4-01D1-DB9EAAD91260}"/>
              </a:ext>
            </a:extLst>
          </p:cNvPr>
          <p:cNvCxnSpPr>
            <a:stCxn id="24" idx="6"/>
            <a:endCxn id="28" idx="2"/>
          </p:cNvCxnSpPr>
          <p:nvPr/>
        </p:nvCxnSpPr>
        <p:spPr>
          <a:xfrm flipV="1">
            <a:off x="1767840" y="4003040"/>
            <a:ext cx="941489" cy="5113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01EA68BC-A02E-1F1A-701C-722C1748EBEF}"/>
              </a:ext>
            </a:extLst>
          </p:cNvPr>
          <p:cNvCxnSpPr>
            <a:stCxn id="24" idx="6"/>
            <a:endCxn id="29" idx="2"/>
          </p:cNvCxnSpPr>
          <p:nvPr/>
        </p:nvCxnSpPr>
        <p:spPr>
          <a:xfrm>
            <a:off x="1767840" y="4514427"/>
            <a:ext cx="9414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B37F091C-256A-0534-7745-48EB0CE4DEC4}"/>
              </a:ext>
            </a:extLst>
          </p:cNvPr>
          <p:cNvCxnSpPr>
            <a:stCxn id="24" idx="6"/>
            <a:endCxn id="30" idx="2"/>
          </p:cNvCxnSpPr>
          <p:nvPr/>
        </p:nvCxnSpPr>
        <p:spPr>
          <a:xfrm>
            <a:off x="1767840" y="4514427"/>
            <a:ext cx="941489" cy="5113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5652874A-81CB-BEA3-B15F-923CA92893BC}"/>
              </a:ext>
            </a:extLst>
          </p:cNvPr>
          <p:cNvCxnSpPr>
            <a:stCxn id="24" idx="6"/>
            <a:endCxn id="31" idx="2"/>
          </p:cNvCxnSpPr>
          <p:nvPr/>
        </p:nvCxnSpPr>
        <p:spPr>
          <a:xfrm>
            <a:off x="1767840" y="4514427"/>
            <a:ext cx="941488" cy="10227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446D3C0D-7089-432C-C6B9-7286DBA37013}"/>
              </a:ext>
            </a:extLst>
          </p:cNvPr>
          <p:cNvCxnSpPr>
            <a:stCxn id="25" idx="6"/>
            <a:endCxn id="32" idx="2"/>
          </p:cNvCxnSpPr>
          <p:nvPr/>
        </p:nvCxnSpPr>
        <p:spPr>
          <a:xfrm>
            <a:off x="3068317" y="2468879"/>
            <a:ext cx="935176" cy="15341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796ACC12-D323-DD91-40BF-BA5CAFC0F3EB}"/>
              </a:ext>
            </a:extLst>
          </p:cNvPr>
          <p:cNvCxnSpPr>
            <a:stCxn id="26" idx="6"/>
            <a:endCxn id="32" idx="2"/>
          </p:cNvCxnSpPr>
          <p:nvPr/>
        </p:nvCxnSpPr>
        <p:spPr>
          <a:xfrm>
            <a:off x="3068318" y="2980266"/>
            <a:ext cx="935175" cy="10227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DCEC88B3-CD33-185E-B2BC-556865EE97FE}"/>
              </a:ext>
            </a:extLst>
          </p:cNvPr>
          <p:cNvCxnSpPr>
            <a:stCxn id="27" idx="6"/>
            <a:endCxn id="32" idx="2"/>
          </p:cNvCxnSpPr>
          <p:nvPr/>
        </p:nvCxnSpPr>
        <p:spPr>
          <a:xfrm>
            <a:off x="3068317" y="3491653"/>
            <a:ext cx="935176" cy="5113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48C4A920-BE81-5A92-AEAA-95FE73A0A5A9}"/>
              </a:ext>
            </a:extLst>
          </p:cNvPr>
          <p:cNvCxnSpPr>
            <a:stCxn id="28" idx="6"/>
            <a:endCxn id="32" idx="2"/>
          </p:cNvCxnSpPr>
          <p:nvPr/>
        </p:nvCxnSpPr>
        <p:spPr>
          <a:xfrm flipV="1">
            <a:off x="3068316" y="4003039"/>
            <a:ext cx="93517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0E1C3218-5259-8E37-67D1-0667978C0A8E}"/>
              </a:ext>
            </a:extLst>
          </p:cNvPr>
          <p:cNvCxnSpPr>
            <a:stCxn id="29" idx="6"/>
            <a:endCxn id="32" idx="2"/>
          </p:cNvCxnSpPr>
          <p:nvPr/>
        </p:nvCxnSpPr>
        <p:spPr>
          <a:xfrm flipV="1">
            <a:off x="3068317" y="4003039"/>
            <a:ext cx="935176" cy="5113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DDE28735-861A-33CA-9EC0-6068A3A57500}"/>
              </a:ext>
            </a:extLst>
          </p:cNvPr>
          <p:cNvCxnSpPr>
            <a:stCxn id="30" idx="6"/>
            <a:endCxn id="32" idx="2"/>
          </p:cNvCxnSpPr>
          <p:nvPr/>
        </p:nvCxnSpPr>
        <p:spPr>
          <a:xfrm flipV="1">
            <a:off x="3068316" y="4003039"/>
            <a:ext cx="935177" cy="10227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41D203BB-53B8-4594-6294-EF889583308F}"/>
              </a:ext>
            </a:extLst>
          </p:cNvPr>
          <p:cNvCxnSpPr>
            <a:stCxn id="31" idx="6"/>
            <a:endCxn id="32" idx="2"/>
          </p:cNvCxnSpPr>
          <p:nvPr/>
        </p:nvCxnSpPr>
        <p:spPr>
          <a:xfrm flipV="1">
            <a:off x="3068315" y="4003039"/>
            <a:ext cx="935178" cy="15341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16FAC1A0-EBD8-405E-F3C3-A700174834F8}"/>
              </a:ext>
            </a:extLst>
          </p:cNvPr>
          <p:cNvSpPr txBox="1"/>
          <p:nvPr/>
        </p:nvSpPr>
        <p:spPr>
          <a:xfrm>
            <a:off x="866529" y="2927495"/>
            <a:ext cx="1193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Input </a:t>
            </a:r>
            <a:r>
              <a:rPr lang="de-DE" dirty="0" err="1"/>
              <a:t>layer</a:t>
            </a:r>
            <a:endParaRPr lang="en-GB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5721B02-F1EE-BF93-0CF6-A43538C39858}"/>
              </a:ext>
            </a:extLst>
          </p:cNvPr>
          <p:cNvSpPr txBox="1"/>
          <p:nvPr/>
        </p:nvSpPr>
        <p:spPr>
          <a:xfrm>
            <a:off x="2202928" y="1772825"/>
            <a:ext cx="1371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Hidden </a:t>
            </a:r>
            <a:r>
              <a:rPr lang="de-DE" dirty="0" err="1"/>
              <a:t>layer</a:t>
            </a:r>
            <a:endParaRPr lang="en-GB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D3AF831-6BFD-FF53-F837-5EE29BE4143C}"/>
              </a:ext>
            </a:extLst>
          </p:cNvPr>
          <p:cNvSpPr txBox="1"/>
          <p:nvPr/>
        </p:nvSpPr>
        <p:spPr>
          <a:xfrm>
            <a:off x="3831914" y="3376412"/>
            <a:ext cx="1365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Output </a:t>
            </a:r>
            <a:r>
              <a:rPr lang="de-DE" dirty="0" err="1"/>
              <a:t>layer</a:t>
            </a:r>
            <a:endParaRPr lang="en-GB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738DF1BF-EC4A-48EB-373C-CC7D5B62BB24}"/>
              </a:ext>
            </a:extLst>
          </p:cNvPr>
          <p:cNvSpPr txBox="1"/>
          <p:nvPr/>
        </p:nvSpPr>
        <p:spPr>
          <a:xfrm>
            <a:off x="3836577" y="4163813"/>
            <a:ext cx="692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Z</a:t>
            </a:r>
            <a:r>
              <a:rPr lang="de-DE" baseline="-25000" dirty="0"/>
              <a:t>2</a:t>
            </a:r>
            <a:r>
              <a:rPr lang="de-DE" dirty="0"/>
              <a:t>, A</a:t>
            </a:r>
            <a:r>
              <a:rPr lang="de-DE" baseline="-25000" dirty="0"/>
              <a:t>2</a:t>
            </a:r>
            <a:endParaRPr lang="en-GB" baseline="-25000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B9B524CB-3A4B-C210-ED37-61E0781EF059}"/>
              </a:ext>
            </a:extLst>
          </p:cNvPr>
          <p:cNvSpPr txBox="1"/>
          <p:nvPr/>
        </p:nvSpPr>
        <p:spPr>
          <a:xfrm>
            <a:off x="2542412" y="5708319"/>
            <a:ext cx="692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Z</a:t>
            </a:r>
            <a:r>
              <a:rPr lang="de-DE" baseline="-25000" dirty="0"/>
              <a:t>1</a:t>
            </a:r>
            <a:r>
              <a:rPr lang="de-DE" dirty="0"/>
              <a:t>, A</a:t>
            </a:r>
            <a:r>
              <a:rPr lang="de-DE" baseline="-25000" dirty="0"/>
              <a:t>1</a:t>
            </a:r>
            <a:endParaRPr lang="en-GB" baseline="-25000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4DEE5EAA-3166-CD17-0267-1C7B7A83C72A}"/>
              </a:ext>
            </a:extLst>
          </p:cNvPr>
          <p:cNvSpPr txBox="1"/>
          <p:nvPr/>
        </p:nvSpPr>
        <p:spPr>
          <a:xfrm>
            <a:off x="1865725" y="5205307"/>
            <a:ext cx="745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W</a:t>
            </a:r>
            <a:r>
              <a:rPr lang="de-DE" baseline="-25000" dirty="0"/>
              <a:t>1, </a:t>
            </a:r>
            <a:r>
              <a:rPr lang="de-DE" dirty="0"/>
              <a:t>B</a:t>
            </a:r>
            <a:r>
              <a:rPr lang="de-DE" baseline="-25000" dirty="0"/>
              <a:t>1</a:t>
            </a:r>
            <a:endParaRPr lang="en-GB" baseline="-25000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776A37A-8031-6237-DC43-0FE9318D9865}"/>
              </a:ext>
            </a:extLst>
          </p:cNvPr>
          <p:cNvSpPr txBox="1"/>
          <p:nvPr/>
        </p:nvSpPr>
        <p:spPr>
          <a:xfrm>
            <a:off x="3163045" y="5205307"/>
            <a:ext cx="745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W</a:t>
            </a:r>
            <a:r>
              <a:rPr lang="de-DE" baseline="-25000" dirty="0"/>
              <a:t>2, </a:t>
            </a:r>
            <a:r>
              <a:rPr lang="de-DE" dirty="0"/>
              <a:t>B</a:t>
            </a:r>
            <a:r>
              <a:rPr lang="de-DE" baseline="-25000" dirty="0"/>
              <a:t>2</a:t>
            </a:r>
            <a:endParaRPr lang="en-GB" baseline="-25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F8EB29D3-25DB-7A40-720B-7749CC783FA2}"/>
                  </a:ext>
                </a:extLst>
              </p:cNvPr>
              <p:cNvSpPr txBox="1"/>
              <p:nvPr/>
            </p:nvSpPr>
            <p:spPr>
              <a:xfrm>
                <a:off x="5921792" y="2187782"/>
                <a:ext cx="21007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 .</m:t>
                      </m:r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F8EB29D3-25DB-7A40-720B-7749CC783F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1792" y="2187782"/>
                <a:ext cx="2100703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E998A848-BB70-036C-8F3D-E613955E049D}"/>
                  </a:ext>
                </a:extLst>
              </p:cNvPr>
              <p:cNvSpPr txBox="1"/>
              <p:nvPr/>
            </p:nvSpPr>
            <p:spPr>
              <a:xfrm>
                <a:off x="5921792" y="2704342"/>
                <a:ext cx="17381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</a:rPr>
                        <m:t>ReLU</m:t>
                      </m:r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E998A848-BB70-036C-8F3D-E613955E04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1792" y="2704342"/>
                <a:ext cx="1738105" cy="369332"/>
              </a:xfrm>
              <a:prstGeom prst="rect">
                <a:avLst/>
              </a:prstGeom>
              <a:blipFill>
                <a:blip r:embed="rId3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4AF48A3B-33C8-306C-02F3-6EE559AD0AFE}"/>
                  </a:ext>
                </a:extLst>
              </p:cNvPr>
              <p:cNvSpPr txBox="1"/>
              <p:nvPr/>
            </p:nvSpPr>
            <p:spPr>
              <a:xfrm>
                <a:off x="5901473" y="3165664"/>
                <a:ext cx="20856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 .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4AF48A3B-33C8-306C-02F3-6EE559AD0A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1473" y="3165664"/>
                <a:ext cx="2085636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13A5CB96-5A7A-533D-6A59-3D1D96DBAF84}"/>
                  </a:ext>
                </a:extLst>
              </p:cNvPr>
              <p:cNvSpPr txBox="1"/>
              <p:nvPr/>
            </p:nvSpPr>
            <p:spPr>
              <a:xfrm>
                <a:off x="5921792" y="3667625"/>
                <a:ext cx="20873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</a:rPr>
                        <m:t>Softmax</m:t>
                      </m:r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13A5CB96-5A7A-533D-6A59-3D1D96DBAF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1792" y="3667625"/>
                <a:ext cx="2087302" cy="369332"/>
              </a:xfrm>
              <a:prstGeom prst="rect">
                <a:avLst/>
              </a:prstGeom>
              <a:blipFill>
                <a:blip r:embed="rId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A3D66449-8F5D-8CFE-393B-607E5AB20DAE}"/>
                  </a:ext>
                </a:extLst>
              </p:cNvPr>
              <p:cNvSpPr txBox="1"/>
              <p:nvPr/>
            </p:nvSpPr>
            <p:spPr>
              <a:xfrm>
                <a:off x="8505818" y="2187782"/>
                <a:ext cx="19058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𝑑𝑍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m:rPr>
                          <m:sty m:val="p"/>
                        </m:rPr>
                        <a:rPr lang="de-DE" b="0" i="0" baseline="30000" smtClean="0"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A3D66449-8F5D-8CFE-393B-607E5AB20D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5818" y="2187782"/>
                <a:ext cx="1905843" cy="369332"/>
              </a:xfrm>
              <a:prstGeom prst="rect">
                <a:avLst/>
              </a:prstGeom>
              <a:blipFill>
                <a:blip r:embed="rId6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558B0FB4-DABF-6CA2-850D-1F5061269F65}"/>
                  </a:ext>
                </a:extLst>
              </p:cNvPr>
              <p:cNvSpPr txBox="1"/>
              <p:nvPr/>
            </p:nvSpPr>
            <p:spPr>
              <a:xfrm>
                <a:off x="8505818" y="2576892"/>
                <a:ext cx="2032416" cy="4849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𝑑𝑊</m:t>
                        </m:r>
                      </m:e>
                      <m:sub>
                        <m:r>
                          <a:rPr lang="de-DE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de-DE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de-DE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de-DE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r>
                      <a:rPr lang="de-DE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sSub>
                      <m:sSubPr>
                        <m:ctrlPr>
                          <a:rPr lang="de-DE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de-DE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2 </m:t>
                        </m:r>
                      </m:sub>
                    </m:sSub>
                    <m:r>
                      <a:rPr lang="de-DE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.</m:t>
                    </m:r>
                    <m:sSubSup>
                      <m:sSubSupPr>
                        <m:ctrlPr>
                          <a:rPr lang="de-DE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de-DE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de-DE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</m:oMath>
                </a14:m>
                <a:r>
                  <a:rPr lang="de-DE" dirty="0">
                    <a:solidFill>
                      <a:srgbClr val="00B0F0"/>
                    </a:solidFill>
                  </a:rPr>
                  <a:t> </a:t>
                </a:r>
                <a:endParaRPr lang="de-DE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558B0FB4-DABF-6CA2-850D-1F5061269F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5818" y="2576892"/>
                <a:ext cx="2032416" cy="48494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2BB2FD4A-3F7A-E0FC-3238-4012C5D22FD1}"/>
                  </a:ext>
                </a:extLst>
              </p:cNvPr>
              <p:cNvSpPr txBox="1"/>
              <p:nvPr/>
            </p:nvSpPr>
            <p:spPr>
              <a:xfrm>
                <a:off x="8505818" y="3105387"/>
                <a:ext cx="3131755" cy="4849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𝑑𝐵</m:t>
                        </m:r>
                      </m:e>
                      <m:sub>
                        <m:r>
                          <a:rPr lang="de-DE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de-DE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de-DE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de-DE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r>
                      <a:rPr lang="de-DE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de-DE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de-DE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de-DE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2 </m:t>
                            </m:r>
                          </m:sub>
                        </m:sSub>
                      </m:e>
                    </m:nary>
                  </m:oMath>
                </a14:m>
                <a:r>
                  <a:rPr lang="de-DE" dirty="0"/>
                  <a:t> (</a:t>
                </a:r>
                <a:r>
                  <a:rPr lang="de-DE" dirty="0" err="1"/>
                  <a:t>along</a:t>
                </a:r>
                <a:r>
                  <a:rPr lang="de-DE" dirty="0"/>
                  <a:t> </a:t>
                </a:r>
                <a:r>
                  <a:rPr lang="de-DE" dirty="0" err="1"/>
                  <a:t>axis</a:t>
                </a:r>
                <a:r>
                  <a:rPr lang="de-DE" dirty="0"/>
                  <a:t>=1)</a:t>
                </a: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2BB2FD4A-3F7A-E0FC-3238-4012C5D22F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5818" y="3105387"/>
                <a:ext cx="3131755" cy="484941"/>
              </a:xfrm>
              <a:prstGeom prst="rect">
                <a:avLst/>
              </a:prstGeom>
              <a:blipFill>
                <a:blip r:embed="rId8"/>
                <a:stretch>
                  <a:fillRect t="-78750" r="-973" b="-12875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7A79B879-698F-1418-5430-CAA548A73039}"/>
                  </a:ext>
                </a:extLst>
              </p:cNvPr>
              <p:cNvSpPr txBox="1"/>
              <p:nvPr/>
            </p:nvSpPr>
            <p:spPr>
              <a:xfrm>
                <a:off x="8478725" y="3885554"/>
                <a:ext cx="3119059" cy="3731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𝑑𝑍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 </m:t>
                      </m:r>
                      <m:sSubSup>
                        <m:sSub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.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𝑑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2 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∗ </m:t>
                      </m:r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𝑅𝑒𝐿𝑈</m:t>
                          </m:r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7A79B879-698F-1418-5430-CAA548A730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8725" y="3885554"/>
                <a:ext cx="3119059" cy="373179"/>
              </a:xfrm>
              <a:prstGeom prst="rect">
                <a:avLst/>
              </a:prstGeom>
              <a:blipFill>
                <a:blip r:embed="rId9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4386B963-BEAF-F548-B9AB-122E8662E3AA}"/>
                  </a:ext>
                </a:extLst>
              </p:cNvPr>
              <p:cNvSpPr txBox="1"/>
              <p:nvPr/>
            </p:nvSpPr>
            <p:spPr>
              <a:xfrm>
                <a:off x="8575585" y="4898259"/>
                <a:ext cx="3121111" cy="4849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𝑑𝐵</m:t>
                        </m:r>
                      </m:e>
                      <m:sub>
                        <m:r>
                          <a:rPr lang="de-DE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de-DE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de-DE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r>
                      <a:rPr lang="de-DE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de-DE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de-DE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de-DE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1 </m:t>
                            </m:r>
                          </m:sub>
                        </m:sSub>
                      </m:e>
                    </m:nary>
                  </m:oMath>
                </a14:m>
                <a:r>
                  <a:rPr lang="de-DE" dirty="0"/>
                  <a:t> (</a:t>
                </a:r>
                <a:r>
                  <a:rPr lang="de-DE" dirty="0" err="1"/>
                  <a:t>along</a:t>
                </a:r>
                <a:r>
                  <a:rPr lang="de-DE" dirty="0"/>
                  <a:t> </a:t>
                </a:r>
                <a:r>
                  <a:rPr lang="de-DE" dirty="0" err="1"/>
                  <a:t>axis</a:t>
                </a:r>
                <a:r>
                  <a:rPr lang="de-DE" dirty="0"/>
                  <a:t>=1)</a:t>
                </a: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4386B963-BEAF-F548-B9AB-122E8662E3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5585" y="4898259"/>
                <a:ext cx="3121111" cy="484941"/>
              </a:xfrm>
              <a:prstGeom prst="rect">
                <a:avLst/>
              </a:prstGeom>
              <a:blipFill>
                <a:blip r:embed="rId10"/>
                <a:stretch>
                  <a:fillRect t="-79747" r="-781" b="-13164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C10C2CEF-88D1-9855-01B9-795034F886C4}"/>
                  </a:ext>
                </a:extLst>
              </p:cNvPr>
              <p:cNvSpPr txBox="1"/>
              <p:nvPr/>
            </p:nvSpPr>
            <p:spPr>
              <a:xfrm>
                <a:off x="8478725" y="4226779"/>
                <a:ext cx="1952009" cy="6127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𝑑𝑊</m:t>
                          </m:r>
                        </m:e>
                        <m:sub>
                          <m:r>
                            <a:rPr lang="de-DE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de-DE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r>
                        <a:rPr lang="de-DE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sSub>
                        <m:sSubPr>
                          <m:ctrlPr>
                            <a:rPr lang="de-DE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de-DE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1 </m:t>
                          </m:r>
                        </m:sub>
                      </m:sSub>
                      <m:r>
                        <a:rPr lang="de-DE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. </m:t>
                      </m:r>
                      <m:r>
                        <a:rPr lang="de-DE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C10C2CEF-88D1-9855-01B9-795034F886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8725" y="4226779"/>
                <a:ext cx="1952009" cy="6127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8" name="TextBox 77">
            <a:extLst>
              <a:ext uri="{FF2B5EF4-FFF2-40B4-BE49-F238E27FC236}">
                <a16:creationId xmlns:a16="http://schemas.microsoft.com/office/drawing/2014/main" id="{C0D14276-FE11-624A-86C7-C2999D52402A}"/>
              </a:ext>
            </a:extLst>
          </p:cNvPr>
          <p:cNvSpPr txBox="1"/>
          <p:nvPr/>
        </p:nvSpPr>
        <p:spPr>
          <a:xfrm>
            <a:off x="5901473" y="1708195"/>
            <a:ext cx="2151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Forward Propagation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24DFEB55-13CB-56FF-B4EF-C85838DF96E4}"/>
              </a:ext>
            </a:extLst>
          </p:cNvPr>
          <p:cNvSpPr txBox="1"/>
          <p:nvPr/>
        </p:nvSpPr>
        <p:spPr>
          <a:xfrm>
            <a:off x="8702343" y="1706414"/>
            <a:ext cx="1811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Back Propagation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CCD7BFC6-2B99-B59D-ECF8-4D00CF4059D5}"/>
              </a:ext>
            </a:extLst>
          </p:cNvPr>
          <p:cNvSpPr txBox="1"/>
          <p:nvPr/>
        </p:nvSpPr>
        <p:spPr>
          <a:xfrm>
            <a:off x="3687266" y="6102912"/>
            <a:ext cx="5834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b="0" i="0" dirty="0">
                <a:effectLst/>
                <a:latin typeface="Google Sans"/>
              </a:rPr>
              <a:t>Fig. 1 Basic structure of a neural network</a:t>
            </a:r>
            <a:endParaRPr lang="en-GB" sz="1200" dirty="0">
              <a:latin typeface="Google Sans"/>
            </a:endParaRPr>
          </a:p>
          <a:p>
            <a:pPr algn="ctr"/>
            <a:r>
              <a:rPr lang="en-GB" sz="1200" dirty="0">
                <a:latin typeface="Google Sans"/>
              </a:rPr>
              <a:t>[</a:t>
            </a:r>
            <a:r>
              <a:rPr lang="en-GB" sz="1200" i="1" dirty="0">
                <a:latin typeface="Google Sans"/>
              </a:rPr>
              <a:t>Source</a:t>
            </a:r>
            <a:r>
              <a:rPr lang="en-GB" sz="1200" dirty="0">
                <a:latin typeface="Google Sans"/>
              </a:rPr>
              <a:t>: AVE, “Foundations of Machine Learning” course, SS23</a:t>
            </a:r>
          </a:p>
          <a:p>
            <a:pPr algn="ctr"/>
            <a:r>
              <a:rPr lang="en-GB" sz="1200" i="1" dirty="0">
                <a:latin typeface="Google Sans"/>
              </a:rPr>
              <a:t>Author</a:t>
            </a:r>
            <a:r>
              <a:rPr lang="en-GB" sz="1200" dirty="0">
                <a:latin typeface="Google Sans"/>
              </a:rPr>
              <a:t>: Chidvilas Karpenahalli Ramakrishna, M.Eng.]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9504384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FE22E192-F2F8-ED2D-0C16-813CE19AAED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783317" cy="4613012"/>
              </a:xfrm>
            </p:spPr>
            <p:txBody>
              <a:bodyPr>
                <a:normAutofit fontScale="85000" lnSpcReduction="10000"/>
              </a:bodyPr>
              <a:lstStyle/>
              <a:p>
                <a:r>
                  <a:rPr lang="de-DE" dirty="0"/>
                  <a:t>Loss </a:t>
                </a:r>
                <a:r>
                  <a:rPr lang="de-DE" dirty="0" err="1"/>
                  <a:t>functions</a:t>
                </a:r>
                <a:r>
                  <a:rPr lang="de-DE" dirty="0"/>
                  <a:t>:</a:t>
                </a:r>
              </a:p>
              <a:p>
                <a:pPr lvl="1"/>
                <a:r>
                  <a:rPr lang="de-DE" dirty="0"/>
                  <a:t>Also </a:t>
                </a:r>
                <a:r>
                  <a:rPr lang="de-DE" dirty="0" err="1"/>
                  <a:t>called</a:t>
                </a:r>
                <a:r>
                  <a:rPr lang="de-DE" dirty="0"/>
                  <a:t> </a:t>
                </a:r>
                <a:r>
                  <a:rPr lang="de-DE" dirty="0" err="1"/>
                  <a:t>cost</a:t>
                </a:r>
                <a:r>
                  <a:rPr lang="de-DE" dirty="0"/>
                  <a:t> </a:t>
                </a:r>
                <a:r>
                  <a:rPr lang="de-DE" dirty="0" err="1"/>
                  <a:t>function</a:t>
                </a:r>
                <a:r>
                  <a:rPr lang="de-DE" dirty="0"/>
                  <a:t> / </a:t>
                </a:r>
                <a:r>
                  <a:rPr lang="de-DE" dirty="0" err="1"/>
                  <a:t>objective</a:t>
                </a:r>
                <a:r>
                  <a:rPr lang="de-DE" dirty="0"/>
                  <a:t> </a:t>
                </a:r>
                <a:r>
                  <a:rPr lang="de-DE" dirty="0" err="1"/>
                  <a:t>function</a:t>
                </a:r>
                <a:endParaRPr lang="de-DE" dirty="0"/>
              </a:p>
              <a:p>
                <a:pPr lvl="1"/>
                <a:r>
                  <a:rPr lang="de-DE" dirty="0" err="1"/>
                  <a:t>Denoted</a:t>
                </a:r>
                <a:r>
                  <a:rPr lang="de-DE" dirty="0"/>
                  <a:t> </a:t>
                </a:r>
                <a:r>
                  <a:rPr lang="de-DE" dirty="0" err="1"/>
                  <a:t>as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acc>
                      <m:accPr>
                        <m:chr m:val="̂"/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de-DE" dirty="0"/>
              </a:p>
              <a:p>
                <a:pPr lvl="1"/>
                <a:r>
                  <a:rPr lang="de-DE" dirty="0" err="1"/>
                  <a:t>Quantifies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difference</a:t>
                </a:r>
                <a:r>
                  <a:rPr lang="de-DE" dirty="0"/>
                  <a:t> </a:t>
                </a:r>
                <a:r>
                  <a:rPr lang="de-DE" dirty="0" err="1"/>
                  <a:t>between</a:t>
                </a:r>
                <a:r>
                  <a:rPr lang="de-DE" dirty="0"/>
                  <a:t> </a:t>
                </a:r>
                <a:r>
                  <a:rPr lang="de-DE" dirty="0" err="1"/>
                  <a:t>actual</a:t>
                </a:r>
                <a:r>
                  <a:rPr lang="de-DE" dirty="0"/>
                  <a:t> </a:t>
                </a:r>
                <a:r>
                  <a:rPr lang="de-DE" dirty="0" err="1"/>
                  <a:t>values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de-DE" dirty="0"/>
                  <a:t> and </a:t>
                </a:r>
                <a:r>
                  <a:rPr lang="de-DE" dirty="0" err="1"/>
                  <a:t>predicted</a:t>
                </a:r>
                <a:r>
                  <a:rPr lang="de-DE" dirty="0"/>
                  <a:t> </a:t>
                </a:r>
                <a:r>
                  <a:rPr lang="de-DE" dirty="0" err="1"/>
                  <a:t>values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endParaRPr lang="de-DE" dirty="0"/>
              </a:p>
              <a:p>
                <a:pPr lvl="1"/>
                <a:r>
                  <a:rPr lang="de-DE" dirty="0" err="1"/>
                  <a:t>Examples</a:t>
                </a:r>
                <a:r>
                  <a:rPr lang="de-DE" dirty="0"/>
                  <a:t>: Mean </a:t>
                </a:r>
                <a:r>
                  <a:rPr lang="de-DE" dirty="0" err="1"/>
                  <a:t>Squared</a:t>
                </a:r>
                <a:r>
                  <a:rPr lang="de-DE" dirty="0"/>
                  <a:t> Error (MSE) </a:t>
                </a:r>
                <a:r>
                  <a:rPr lang="de-DE" dirty="0" err="1"/>
                  <a:t>loss</a:t>
                </a:r>
                <a:r>
                  <a:rPr lang="de-DE" dirty="0"/>
                  <a:t>, Mean Absolute Error (MAE) </a:t>
                </a:r>
                <a:r>
                  <a:rPr lang="de-DE" dirty="0" err="1"/>
                  <a:t>loss</a:t>
                </a:r>
                <a:r>
                  <a:rPr lang="de-DE" dirty="0"/>
                  <a:t>, Cross </a:t>
                </a:r>
                <a:r>
                  <a:rPr lang="de-DE" dirty="0" err="1"/>
                  <a:t>Entropy</a:t>
                </a:r>
                <a:r>
                  <a:rPr lang="de-DE" dirty="0"/>
                  <a:t> </a:t>
                </a:r>
                <a:r>
                  <a:rPr lang="de-DE" dirty="0" err="1"/>
                  <a:t>loss</a:t>
                </a:r>
                <a:r>
                  <a:rPr lang="de-DE" dirty="0"/>
                  <a:t> etc. </a:t>
                </a:r>
              </a:p>
              <a:p>
                <a:pPr marL="457200" lvl="1" indent="0">
                  <a:buNone/>
                </a:pPr>
                <a:endParaRPr lang="de-DE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𝑀𝑆𝐸</m:t>
                          </m:r>
                        </m:sub>
                      </m:sSub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de-DE" dirty="0"/>
              </a:p>
              <a:p>
                <a:pPr lvl="1"/>
                <a:endParaRPr lang="de-DE" dirty="0"/>
              </a:p>
              <a:p>
                <a:r>
                  <a:rPr lang="de-DE" dirty="0"/>
                  <a:t>Optimizers:</a:t>
                </a:r>
              </a:p>
              <a:p>
                <a:pPr lvl="1"/>
                <a:r>
                  <a:rPr lang="de-DE" dirty="0"/>
                  <a:t>An </a:t>
                </a:r>
                <a:r>
                  <a:rPr lang="de-DE" dirty="0" err="1"/>
                  <a:t>algorithm</a:t>
                </a:r>
                <a:r>
                  <a:rPr lang="de-DE" dirty="0"/>
                  <a:t> </a:t>
                </a:r>
                <a:r>
                  <a:rPr lang="de-DE" dirty="0" err="1"/>
                  <a:t>that</a:t>
                </a:r>
                <a:r>
                  <a:rPr lang="de-DE" dirty="0"/>
                  <a:t> </a:t>
                </a:r>
                <a:r>
                  <a:rPr lang="de-DE" dirty="0" err="1"/>
                  <a:t>adjusts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model</a:t>
                </a:r>
                <a:r>
                  <a:rPr lang="de-DE" dirty="0"/>
                  <a:t> </a:t>
                </a:r>
                <a:r>
                  <a:rPr lang="de-DE" dirty="0" err="1"/>
                  <a:t>parameters</a:t>
                </a:r>
                <a:r>
                  <a:rPr lang="de-DE" dirty="0"/>
                  <a:t> (</a:t>
                </a:r>
                <a:r>
                  <a:rPr lang="de-DE" dirty="0" err="1"/>
                  <a:t>weights</a:t>
                </a:r>
                <a:r>
                  <a:rPr lang="de-DE" dirty="0"/>
                  <a:t> and </a:t>
                </a:r>
                <a:r>
                  <a:rPr lang="de-DE" dirty="0" err="1"/>
                  <a:t>biases</a:t>
                </a:r>
                <a:r>
                  <a:rPr lang="de-DE" dirty="0"/>
                  <a:t>)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minimize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loss</a:t>
                </a:r>
                <a:r>
                  <a:rPr lang="de-DE" dirty="0"/>
                  <a:t> </a:t>
                </a:r>
                <a:r>
                  <a:rPr lang="de-DE" dirty="0" err="1"/>
                  <a:t>function</a:t>
                </a:r>
                <a:endParaRPr lang="de-DE" dirty="0"/>
              </a:p>
              <a:p>
                <a:pPr lvl="1"/>
                <a:r>
                  <a:rPr lang="en-IN" dirty="0"/>
                  <a:t>A visualization of different optimizers operating in a known loss-landscape is shown in Fig. 1</a:t>
                </a:r>
              </a:p>
              <a:p>
                <a:pPr lvl="1"/>
                <a:r>
                  <a:rPr lang="en-IN" dirty="0"/>
                  <a:t>Example: Stochastic gradient descent (SGD)</a:t>
                </a:r>
              </a:p>
              <a:p>
                <a:pPr marL="457200" lvl="1" indent="0">
                  <a:buNone/>
                </a:pPr>
                <a:endParaRPr lang="en-IN" dirty="0"/>
              </a:p>
              <a:p>
                <a:pPr marL="914400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acc>
                        <m:accPr>
                          <m:chr m:val="̂"/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DE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FE22E192-F2F8-ED2D-0C16-813CE19AAED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783317" cy="4613012"/>
              </a:xfrm>
              <a:blipFill>
                <a:blip r:embed="rId2"/>
                <a:stretch>
                  <a:fillRect l="-527" t="-1321" b="-26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DA1011D-A0FB-C4B0-21F6-2AA34510F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9E9FB2-15AD-4BAD-B5DA-63EA35E480F0}" type="slidenum">
              <a:rPr kumimoji="0" lang="de-DE" sz="1200" b="1" i="0" u="none" strike="noStrike" kern="1200" cap="none" spc="0" normalizeH="0" baseline="0" noProof="0" smtClean="0">
                <a:ln>
                  <a:noFill/>
                </a:ln>
                <a:solidFill>
                  <a:srgbClr val="00599C"/>
                </a:solidFill>
                <a:effectLst/>
                <a:uLnTx/>
                <a:uFillTx/>
                <a:latin typeface="TSTAR" panose="020B0604020202020204" charset="0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de-DE" sz="1200" b="1" i="0" u="none" strike="noStrike" kern="1200" cap="none" spc="0" normalizeH="0" baseline="0" noProof="0">
              <a:ln>
                <a:noFill/>
              </a:ln>
              <a:solidFill>
                <a:srgbClr val="00599C"/>
              </a:solidFill>
              <a:effectLst/>
              <a:uLnTx/>
              <a:uFillTx/>
              <a:latin typeface="TSTAR" panose="020B0604020202020204" charset="0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78DC700-9310-B95E-936E-D20FE5E63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Neural</a:t>
            </a:r>
            <a:r>
              <a:rPr lang="de-DE" dirty="0"/>
              <a:t> Networks: Basic </a:t>
            </a:r>
            <a:r>
              <a:rPr lang="de-DE" dirty="0" err="1"/>
              <a:t>components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2DCA61A-4FD2-DE68-7174-B59A7B4A4EC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Week 10: Deep Q-Learning (DQN)</a:t>
            </a:r>
            <a:endParaRPr lang="en-GB" dirty="0"/>
          </a:p>
        </p:txBody>
      </p:sp>
      <p:pic>
        <p:nvPicPr>
          <p:cNvPr id="7" name="Picture 6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A7DDE2A7-75C1-78BA-C826-D4B6B95F8ED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72" r="22569" b="6140"/>
          <a:stretch/>
        </p:blipFill>
        <p:spPr>
          <a:xfrm>
            <a:off x="6804397" y="1374038"/>
            <a:ext cx="4596705" cy="476818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CDC22D5-4AB1-817A-5D6F-9028536DF048}"/>
              </a:ext>
            </a:extLst>
          </p:cNvPr>
          <p:cNvSpPr txBox="1"/>
          <p:nvPr/>
        </p:nvSpPr>
        <p:spPr>
          <a:xfrm>
            <a:off x="6185369" y="6133950"/>
            <a:ext cx="5834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b="0" i="0" dirty="0">
                <a:effectLst/>
                <a:latin typeface="Google Sans"/>
              </a:rPr>
              <a:t>Fig. 1 Different optimizers in action</a:t>
            </a:r>
            <a:endParaRPr lang="en-GB" sz="1200" dirty="0">
              <a:latin typeface="Google Sans"/>
            </a:endParaRPr>
          </a:p>
          <a:p>
            <a:pPr algn="ctr"/>
            <a:r>
              <a:rPr lang="en-GB" sz="1200" dirty="0">
                <a:latin typeface="Google Sans"/>
              </a:rPr>
              <a:t>[</a:t>
            </a:r>
            <a:r>
              <a:rPr lang="en-GB" sz="1200" i="1" dirty="0">
                <a:latin typeface="Google Sans"/>
              </a:rPr>
              <a:t>Source</a:t>
            </a:r>
            <a:r>
              <a:rPr lang="en-GB" sz="1200" dirty="0">
                <a:latin typeface="Google Sans"/>
              </a:rPr>
              <a:t>: AVE, “Foundations of Machine Learning” course, SS23</a:t>
            </a:r>
          </a:p>
          <a:p>
            <a:pPr algn="ctr"/>
            <a:r>
              <a:rPr lang="en-GB" sz="1200" i="1" dirty="0">
                <a:latin typeface="Google Sans"/>
              </a:rPr>
              <a:t>Author</a:t>
            </a:r>
            <a:r>
              <a:rPr lang="en-GB" sz="1200" dirty="0">
                <a:latin typeface="Google Sans"/>
              </a:rPr>
              <a:t>: Chidvilas Karpenahalli Ramakrishna, M.Eng.]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1483341336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äsentation1" id="{DC2CCC8D-1625-446F-90C0-4629122B4DD4}" vid="{1BB9B128-420B-4197-BDDB-C5C68FFD6CA6}"/>
    </a:ext>
  </a:extLst>
</a:theme>
</file>

<file path=ppt/theme/theme2.xml><?xml version="1.0" encoding="utf-8"?>
<a:theme xmlns:a="http://schemas.openxmlformats.org/drawingml/2006/main" name="1_Strich link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hne Strich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Benutzerdefiniertes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äsentation2.potx" id="{A3411A10-55D1-43C2-B04C-3C5E8E7CFDE5}" vid="{E60593B4-911D-4758-8327-43937288FFED}"/>
    </a:ext>
  </a:extLst>
</a:theme>
</file>

<file path=ppt/theme/theme5.xml><?xml version="1.0" encoding="utf-8"?>
<a:theme xmlns:a="http://schemas.openxmlformats.org/drawingml/2006/main" name="1_Bildschirm">
  <a:themeElements>
    <a:clrScheme name="THI Farbschema">
      <a:dk1>
        <a:srgbClr val="005A9B"/>
      </a:dk1>
      <a:lt1>
        <a:sysClr val="window" lastClr="FFFFFF"/>
      </a:lt1>
      <a:dk2>
        <a:srgbClr val="000000"/>
      </a:dk2>
      <a:lt2>
        <a:srgbClr val="FFFFFF"/>
      </a:lt2>
      <a:accent1>
        <a:srgbClr val="005A9B"/>
      </a:accent1>
      <a:accent2>
        <a:srgbClr val="007382"/>
      </a:accent2>
      <a:accent3>
        <a:srgbClr val="009BCD"/>
      </a:accent3>
      <a:accent4>
        <a:srgbClr val="96BE00"/>
      </a:accent4>
      <a:accent5>
        <a:srgbClr val="009664"/>
      </a:accent5>
      <a:accent6>
        <a:srgbClr val="E6320F"/>
      </a:accent6>
      <a:hlink>
        <a:srgbClr val="005A9B"/>
      </a:hlink>
      <a:folHlink>
        <a:srgbClr val="009BCD"/>
      </a:folHlink>
    </a:clrScheme>
    <a:fontScheme name="Office Klassisch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äsentation1" id="{DC2CCC8D-1625-446F-90C0-4629122B4DD4}" vid="{85D937B5-FC70-40A9-8B57-A5E32D18F27B}"/>
    </a:ext>
  </a:extLst>
</a:theme>
</file>

<file path=ppt/theme/theme6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2109f98e-8614-498c-a63d-38e50128999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777500D95D1B5C4CBF47040995AAFDBE" ma:contentTypeVersion="15" ma:contentTypeDescription="Ein neues Dokument erstellen." ma:contentTypeScope="" ma:versionID="5b9ed1616cd9b4f0cfb355e87a4badb3">
  <xsd:schema xmlns:xsd="http://www.w3.org/2001/XMLSchema" xmlns:xs="http://www.w3.org/2001/XMLSchema" xmlns:p="http://schemas.microsoft.com/office/2006/metadata/properties" xmlns:ns3="2109f98e-8614-498c-a63d-38e501289995" xmlns:ns4="1058583a-5c14-4f5a-9447-e45d20467235" targetNamespace="http://schemas.microsoft.com/office/2006/metadata/properties" ma:root="true" ma:fieldsID="1ab60fa8a5ddd118019cad07d34d1119" ns3:_="" ns4:_="">
    <xsd:import namespace="2109f98e-8614-498c-a63d-38e501289995"/>
    <xsd:import namespace="1058583a-5c14-4f5a-9447-e45d2046723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ObjectDetectorVersions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SystemTags" minOccurs="0"/>
                <xsd:element ref="ns3:MediaServiceDateTaken" minOccurs="0"/>
                <xsd:element ref="ns3:MediaServiceSearchProperties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109f98e-8614-498c-a63d-38e50128999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_activity" ma:index="10" nillable="true" ma:displayName="_activity" ma:hidden="true" ma:internalName="_activity">
      <xsd:simpleType>
        <xsd:restriction base="dms:Note"/>
      </xsd:simpleType>
    </xsd:element>
    <xsd:element name="MediaServiceObjectDetectorVersions" ma:index="1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SystemTags" ma:index="19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DateTaken" ma:index="2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SearchProperties" ma:index="2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LengthInSeconds" ma:index="22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058583a-5c14-4f5a-9447-e45d20467235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Freigegeben für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Freigegeben für -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3" nillable="true" ma:displayName="Freigabehinweis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321E4AE-9DE9-4733-920A-85D3BCF94470}">
  <ds:schemaRefs>
    <ds:schemaRef ds:uri="http://schemas.microsoft.com/office/2006/documentManagement/types"/>
    <ds:schemaRef ds:uri="http://purl.org/dc/terms/"/>
    <ds:schemaRef ds:uri="http://purl.org/dc/elements/1.1/"/>
    <ds:schemaRef ds:uri="http://schemas.microsoft.com/office/2006/metadata/properties"/>
    <ds:schemaRef ds:uri="http://www.w3.org/XML/1998/namespace"/>
    <ds:schemaRef ds:uri="http://purl.org/dc/dcmitype/"/>
    <ds:schemaRef ds:uri="http://schemas.openxmlformats.org/package/2006/metadata/core-properties"/>
    <ds:schemaRef ds:uri="2109f98e-8614-498c-a63d-38e501289995"/>
    <ds:schemaRef ds:uri="http://schemas.microsoft.com/office/infopath/2007/PartnerControls"/>
    <ds:schemaRef ds:uri="1058583a-5c14-4f5a-9447-e45d20467235"/>
  </ds:schemaRefs>
</ds:datastoreItem>
</file>

<file path=customXml/itemProps2.xml><?xml version="1.0" encoding="utf-8"?>
<ds:datastoreItem xmlns:ds="http://schemas.openxmlformats.org/officeDocument/2006/customXml" ds:itemID="{B59A4A96-5C0C-43F5-B437-C6C3FCA80DA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A1FFF34-52E0-46AE-A5BD-3F7AF02659B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109f98e-8614-498c-a63d-38e501289995"/>
    <ds:schemaRef ds:uri="1058583a-5c14-4f5a-9447-e45d2046723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28bcace8-4ce7-4949-868f-170f67122379}" enabled="0" method="" siteId="{28bcace8-4ce7-4949-868f-170f67122379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1759</Words>
  <Application>Microsoft Office PowerPoint</Application>
  <PresentationFormat>Widescreen</PresentationFormat>
  <Paragraphs>294</Paragraphs>
  <Slides>19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19</vt:i4>
      </vt:variant>
    </vt:vector>
  </HeadingPairs>
  <TitlesOfParts>
    <vt:vector size="31" baseType="lpstr">
      <vt:lpstr>Akzidenz-Grotesk Next Regular</vt:lpstr>
      <vt:lpstr>Arial</vt:lpstr>
      <vt:lpstr>Calibri</vt:lpstr>
      <vt:lpstr>Cambria Math</vt:lpstr>
      <vt:lpstr>Google Sans</vt:lpstr>
      <vt:lpstr>TSTAR</vt:lpstr>
      <vt:lpstr>Wingdings</vt:lpstr>
      <vt:lpstr>1_Office</vt:lpstr>
      <vt:lpstr>1_Strich links</vt:lpstr>
      <vt:lpstr>2_ohne Strich</vt:lpstr>
      <vt:lpstr>3_Benutzerdefiniertes Design</vt:lpstr>
      <vt:lpstr>1_Bildschirm</vt:lpstr>
      <vt:lpstr>PowerPoint Presentation</vt:lpstr>
      <vt:lpstr>Recap: Q-learning</vt:lpstr>
      <vt:lpstr>Deep Reinforcement Learning (DRL)</vt:lpstr>
      <vt:lpstr>The Human Brain 🧠</vt:lpstr>
      <vt:lpstr>Neural Networks: Universal Approximation Theorem (UAT)</vt:lpstr>
      <vt:lpstr>Neural Networks: Basic structure</vt:lpstr>
      <vt:lpstr>Neural Networks: Basic components</vt:lpstr>
      <vt:lpstr>Neural Networks: Basic components</vt:lpstr>
      <vt:lpstr>Neural Networks: Basic components</vt:lpstr>
      <vt:lpstr>DQN: Introduction</vt:lpstr>
      <vt:lpstr>DQN: Q-Net</vt:lpstr>
      <vt:lpstr>DQN: Target Network</vt:lpstr>
      <vt:lpstr>DQN: Experience Replay</vt:lpstr>
      <vt:lpstr>DQN: Update rule</vt:lpstr>
      <vt:lpstr>DQN: Update rule</vt:lpstr>
      <vt:lpstr>Lecture images</vt:lpstr>
      <vt:lpstr>Lecture images</vt:lpstr>
      <vt:lpstr>Lecture images</vt:lpstr>
      <vt:lpstr>Lecture images</vt:lpstr>
    </vt:vector>
  </TitlesOfParts>
  <Company>Technische Hochschule Ingolstadt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Michl, Ann Katrin</dc:creator>
  <cp:lastModifiedBy>Karpenahalli, Chidvilas</cp:lastModifiedBy>
  <cp:revision>17</cp:revision>
  <dcterms:created xsi:type="dcterms:W3CDTF">2024-01-11T16:28:37Z</dcterms:created>
  <dcterms:modified xsi:type="dcterms:W3CDTF">2024-06-05T12:44:58Z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0x010100777500D95D1B5C4CBF47040995AAFDBE</vt:lpwstr>
  </property>
</Properties>
</file>